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72" r:id="rId3"/>
    <p:sldMasterId id="2147483660" r:id="rId4"/>
  </p:sldMasterIdLst>
  <p:notesMasterIdLst>
    <p:notesMasterId r:id="rId52"/>
  </p:notesMasterIdLst>
  <p:sldIdLst>
    <p:sldId id="256" r:id="rId5"/>
    <p:sldId id="387" r:id="rId6"/>
    <p:sldId id="391" r:id="rId7"/>
    <p:sldId id="390" r:id="rId8"/>
    <p:sldId id="392" r:id="rId9"/>
    <p:sldId id="394" r:id="rId10"/>
    <p:sldId id="395" r:id="rId11"/>
    <p:sldId id="396" r:id="rId12"/>
    <p:sldId id="397" r:id="rId13"/>
    <p:sldId id="398" r:id="rId14"/>
    <p:sldId id="399" r:id="rId15"/>
    <p:sldId id="393" r:id="rId16"/>
    <p:sldId id="400" r:id="rId17"/>
    <p:sldId id="401" r:id="rId18"/>
    <p:sldId id="402" r:id="rId19"/>
    <p:sldId id="403" r:id="rId20"/>
    <p:sldId id="430" r:id="rId21"/>
    <p:sldId id="431" r:id="rId22"/>
    <p:sldId id="432" r:id="rId23"/>
    <p:sldId id="433" r:id="rId24"/>
    <p:sldId id="404" r:id="rId25"/>
    <p:sldId id="407" r:id="rId26"/>
    <p:sldId id="408" r:id="rId27"/>
    <p:sldId id="409" r:id="rId28"/>
    <p:sldId id="410" r:id="rId29"/>
    <p:sldId id="411" r:id="rId30"/>
    <p:sldId id="412" r:id="rId31"/>
    <p:sldId id="413" r:id="rId32"/>
    <p:sldId id="414" r:id="rId33"/>
    <p:sldId id="415" r:id="rId34"/>
    <p:sldId id="416" r:id="rId35"/>
    <p:sldId id="417" r:id="rId36"/>
    <p:sldId id="418" r:id="rId37"/>
    <p:sldId id="419" r:id="rId38"/>
    <p:sldId id="420" r:id="rId39"/>
    <p:sldId id="421" r:id="rId40"/>
    <p:sldId id="422" r:id="rId41"/>
    <p:sldId id="423" r:id="rId42"/>
    <p:sldId id="424" r:id="rId43"/>
    <p:sldId id="425" r:id="rId44"/>
    <p:sldId id="426" r:id="rId45"/>
    <p:sldId id="427" r:id="rId46"/>
    <p:sldId id="428" r:id="rId47"/>
    <p:sldId id="429" r:id="rId48"/>
    <p:sldId id="434" r:id="rId49"/>
    <p:sldId id="435" r:id="rId50"/>
    <p:sldId id="373" r:id="rId5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CC00"/>
    <a:srgbClr val="180CB4"/>
    <a:srgbClr val="B2B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55" autoAdjust="0"/>
  </p:normalViewPr>
  <p:slideViewPr>
    <p:cSldViewPr>
      <p:cViewPr>
        <p:scale>
          <a:sx n="66" d="100"/>
          <a:sy n="66" d="100"/>
        </p:scale>
        <p:origin x="-246"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BCA2CB8-758C-4A69-94FC-C54B8A85DA56}" type="datetimeFigureOut">
              <a:rPr lang="cs-CZ"/>
              <a:pPr>
                <a:defRPr/>
              </a:pPr>
              <a:t>3.10.2017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79A7CC5-70C2-4904-97F8-F21ED942E8F2}" type="slidenum">
              <a:rPr lang="cs-CZ"/>
              <a:pPr>
                <a:defRPr/>
              </a:pPr>
              <a:t>‹#›</a:t>
            </a:fld>
            <a:endParaRPr lang="cs-CZ"/>
          </a:p>
        </p:txBody>
      </p:sp>
    </p:spTree>
    <p:extLst>
      <p:ext uri="{BB962C8B-B14F-4D97-AF65-F5344CB8AC3E}">
        <p14:creationId xmlns:p14="http://schemas.microsoft.com/office/powerpoint/2010/main" val="34073502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normAutofit/>
          </a:bodyPr>
          <a:lstStyle>
            <a:lvl1pPr algn="ctr">
              <a:defRPr sz="4000"/>
            </a:lvl1pPr>
          </a:lstStyle>
          <a:p>
            <a:r>
              <a:rPr lang="cs-CZ" smtClean="0"/>
              <a:t>Kliknutím lze upravit styl.</a:t>
            </a:r>
            <a:endParaRPr lang="cs-CZ" dirty="0"/>
          </a:p>
        </p:txBody>
      </p:sp>
      <p:sp>
        <p:nvSpPr>
          <p:cNvPr id="3" name="Podnadpis 2"/>
          <p:cNvSpPr>
            <a:spLocks noGrp="1"/>
          </p:cNvSpPr>
          <p:nvPr>
            <p:ph type="subTitle" idx="1"/>
          </p:nvPr>
        </p:nvSpPr>
        <p:spPr>
          <a:xfrm>
            <a:off x="1371600" y="3886200"/>
            <a:ext cx="6400800" cy="1752600"/>
          </a:xfrm>
        </p:spPr>
        <p:txBody>
          <a:bodyPr>
            <a:normAutofit/>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6EC755E6-BB7D-43C1-860E-2D65296006F1}" type="datetimeFigureOut">
              <a:rPr lang="cs-CZ"/>
              <a:pPr>
                <a:defRPr/>
              </a:pPr>
              <a:t>3.10.2017</a:t>
            </a:fld>
            <a:endParaRPr lang="cs-CZ" dirty="0"/>
          </a:p>
        </p:txBody>
      </p:sp>
      <p:sp>
        <p:nvSpPr>
          <p:cNvPr id="5" name="Zástupný symbol pro číslo snímku 5"/>
          <p:cNvSpPr>
            <a:spLocks noGrp="1"/>
          </p:cNvSpPr>
          <p:nvPr>
            <p:ph type="sldNum" sz="quarter" idx="11"/>
          </p:nvPr>
        </p:nvSpPr>
        <p:spPr/>
        <p:txBody>
          <a:bodyPr/>
          <a:lstStyle>
            <a:lvl1pPr>
              <a:defRPr/>
            </a:lvl1pPr>
          </a:lstStyle>
          <a:p>
            <a:pPr>
              <a:defRPr/>
            </a:pPr>
            <a:fld id="{28A902A6-32FE-4D04-B167-439D21AF7FAC}" type="slidenum">
              <a:rPr lang="cs-CZ"/>
              <a:pPr>
                <a:defRPr/>
              </a:pPr>
              <a:t>‹#›</a:t>
            </a:fld>
            <a:endParaRPr lang="cs-CZ" dirty="0"/>
          </a:p>
        </p:txBody>
      </p:sp>
    </p:spTree>
    <p:extLst>
      <p:ext uri="{BB962C8B-B14F-4D97-AF65-F5344CB8AC3E}">
        <p14:creationId xmlns:p14="http://schemas.microsoft.com/office/powerpoint/2010/main" val="3608218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f_podtitul">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7" name="Zástupný symbol pro text 6"/>
          <p:cNvSpPr>
            <a:spLocks noGrp="1"/>
          </p:cNvSpPr>
          <p:nvPr>
            <p:ph type="body" sz="quarter" idx="13"/>
          </p:nvPr>
        </p:nvSpPr>
        <p:spPr>
          <a:xfrm>
            <a:off x="468313" y="1556792"/>
            <a:ext cx="8207375" cy="432048"/>
          </a:xfrm>
        </p:spPr>
        <p:txBody>
          <a:bodyPr>
            <a:normAutofit/>
          </a:bodyPr>
          <a:lstStyle>
            <a:lvl1pPr>
              <a:buNone/>
              <a:defRPr sz="2400">
                <a:solidFill>
                  <a:schemeClr val="tx1">
                    <a:lumMod val="50000"/>
                    <a:lumOff val="50000"/>
                  </a:schemeClr>
                </a:solidFill>
              </a:defRPr>
            </a:lvl1pPr>
          </a:lstStyle>
          <a:p>
            <a:pPr lvl="0"/>
            <a:r>
              <a:rPr lang="cs-CZ" smtClean="0"/>
              <a:t>Kliknutím lze upravit styly předlohy textu.</a:t>
            </a:r>
          </a:p>
        </p:txBody>
      </p:sp>
      <p:sp>
        <p:nvSpPr>
          <p:cNvPr id="9" name="Zástupný symbol pro text 8"/>
          <p:cNvSpPr>
            <a:spLocks noGrp="1"/>
          </p:cNvSpPr>
          <p:nvPr>
            <p:ph type="body" sz="quarter" idx="14"/>
          </p:nvPr>
        </p:nvSpPr>
        <p:spPr>
          <a:xfrm>
            <a:off x="467544" y="5013177"/>
            <a:ext cx="8207375" cy="1080120"/>
          </a:xfrm>
        </p:spPr>
        <p:txBody>
          <a:bodyPr/>
          <a:lstStyle>
            <a:lvl1pPr>
              <a:buClr>
                <a:srgbClr val="B2BC00"/>
              </a:buClr>
              <a:buSzPct val="150000"/>
              <a:defRPr sz="2200"/>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2" name="Zástupný symbol pro graf 11"/>
          <p:cNvSpPr>
            <a:spLocks noGrp="1"/>
          </p:cNvSpPr>
          <p:nvPr>
            <p:ph type="chart" sz="quarter" idx="15"/>
          </p:nvPr>
        </p:nvSpPr>
        <p:spPr>
          <a:xfrm>
            <a:off x="468313" y="2132856"/>
            <a:ext cx="8207375" cy="2736304"/>
          </a:xfrm>
        </p:spPr>
        <p:txBody>
          <a:bodyPr rtlCol="0">
            <a:normAutofit/>
          </a:bodyPr>
          <a:lstStyle/>
          <a:p>
            <a:pPr lvl="0"/>
            <a:r>
              <a:rPr lang="cs-CZ" noProof="0" smtClean="0"/>
              <a:t>Kliknutím na ikonu přidáte graf.</a:t>
            </a:r>
            <a:endParaRPr lang="cs-CZ" noProof="0"/>
          </a:p>
        </p:txBody>
      </p:sp>
      <p:sp>
        <p:nvSpPr>
          <p:cNvPr id="6" name="Zástupný symbol pro datum 3"/>
          <p:cNvSpPr>
            <a:spLocks noGrp="1"/>
          </p:cNvSpPr>
          <p:nvPr>
            <p:ph type="dt" sz="half" idx="16"/>
          </p:nvPr>
        </p:nvSpPr>
        <p:spPr/>
        <p:txBody>
          <a:bodyPr/>
          <a:lstStyle>
            <a:lvl1pPr>
              <a:defRPr/>
            </a:lvl1pPr>
          </a:lstStyle>
          <a:p>
            <a:pPr>
              <a:defRPr/>
            </a:pPr>
            <a:fld id="{4B736EA6-3E66-4AD3-9CE6-A862E538EA69}" type="datetimeFigureOut">
              <a:rPr lang="cs-CZ"/>
              <a:pPr>
                <a:defRPr/>
              </a:pPr>
              <a:t>3.10.2017</a:t>
            </a:fld>
            <a:endParaRPr lang="cs-CZ" dirty="0"/>
          </a:p>
        </p:txBody>
      </p:sp>
      <p:sp>
        <p:nvSpPr>
          <p:cNvPr id="8" name="Zástupný symbol pro číslo snímku 5"/>
          <p:cNvSpPr>
            <a:spLocks noGrp="1"/>
          </p:cNvSpPr>
          <p:nvPr>
            <p:ph type="sldNum" sz="quarter" idx="17"/>
          </p:nvPr>
        </p:nvSpPr>
        <p:spPr/>
        <p:txBody>
          <a:bodyPr/>
          <a:lstStyle>
            <a:lvl1pPr>
              <a:defRPr/>
            </a:lvl1pPr>
          </a:lstStyle>
          <a:p>
            <a:pPr>
              <a:defRPr/>
            </a:pPr>
            <a:fld id="{D52B9F78-DFA6-4E91-AB0E-60E83EED9602}" type="slidenum">
              <a:rPr lang="cs-CZ"/>
              <a:pPr>
                <a:defRPr/>
              </a:pPr>
              <a:t>‹#›</a:t>
            </a:fld>
            <a:endParaRPr lang="cs-CZ" dirty="0"/>
          </a:p>
        </p:txBody>
      </p:sp>
    </p:spTree>
    <p:extLst>
      <p:ext uri="{BB962C8B-B14F-4D97-AF65-F5344CB8AC3E}">
        <p14:creationId xmlns:p14="http://schemas.microsoft.com/office/powerpoint/2010/main" val="4082056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af_bez">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9" name="Zástupný symbol pro text 8"/>
          <p:cNvSpPr>
            <a:spLocks noGrp="1"/>
          </p:cNvSpPr>
          <p:nvPr>
            <p:ph type="body" sz="quarter" idx="14"/>
          </p:nvPr>
        </p:nvSpPr>
        <p:spPr>
          <a:xfrm>
            <a:off x="467544" y="4797152"/>
            <a:ext cx="8207375" cy="1296145"/>
          </a:xfrm>
        </p:spPr>
        <p:txBody>
          <a:bodyPr/>
          <a:lstStyle>
            <a:lvl1pPr>
              <a:buClr>
                <a:srgbClr val="B2BC00"/>
              </a:buClr>
              <a:buSzPct val="150000"/>
              <a:defRPr sz="2200"/>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2" name="Zástupný symbol pro graf 11"/>
          <p:cNvSpPr>
            <a:spLocks noGrp="1"/>
          </p:cNvSpPr>
          <p:nvPr>
            <p:ph type="chart" sz="quarter" idx="15"/>
          </p:nvPr>
        </p:nvSpPr>
        <p:spPr>
          <a:xfrm>
            <a:off x="468313" y="1556792"/>
            <a:ext cx="8207375" cy="3096344"/>
          </a:xfrm>
        </p:spPr>
        <p:txBody>
          <a:bodyPr rtlCol="0">
            <a:normAutofit/>
          </a:bodyPr>
          <a:lstStyle/>
          <a:p>
            <a:pPr lvl="0"/>
            <a:r>
              <a:rPr lang="cs-CZ" noProof="0" smtClean="0"/>
              <a:t>Kliknutím na ikonu přidáte graf.</a:t>
            </a:r>
            <a:endParaRPr lang="cs-CZ" noProof="0" dirty="0"/>
          </a:p>
        </p:txBody>
      </p:sp>
      <p:sp>
        <p:nvSpPr>
          <p:cNvPr id="5" name="Zástupný symbol pro datum 3"/>
          <p:cNvSpPr>
            <a:spLocks noGrp="1"/>
          </p:cNvSpPr>
          <p:nvPr>
            <p:ph type="dt" sz="half" idx="16"/>
          </p:nvPr>
        </p:nvSpPr>
        <p:spPr/>
        <p:txBody>
          <a:bodyPr/>
          <a:lstStyle>
            <a:lvl1pPr>
              <a:defRPr/>
            </a:lvl1pPr>
          </a:lstStyle>
          <a:p>
            <a:pPr>
              <a:defRPr/>
            </a:pPr>
            <a:fld id="{9C62D56A-AA1F-4062-A6FE-74B36681DC67}" type="datetimeFigureOut">
              <a:rPr lang="cs-CZ"/>
              <a:pPr>
                <a:defRPr/>
              </a:pPr>
              <a:t>3.10.2017</a:t>
            </a:fld>
            <a:endParaRPr lang="cs-CZ" dirty="0"/>
          </a:p>
        </p:txBody>
      </p:sp>
      <p:sp>
        <p:nvSpPr>
          <p:cNvPr id="6" name="Zástupný symbol pro číslo snímku 5"/>
          <p:cNvSpPr>
            <a:spLocks noGrp="1"/>
          </p:cNvSpPr>
          <p:nvPr>
            <p:ph type="sldNum" sz="quarter" idx="17"/>
          </p:nvPr>
        </p:nvSpPr>
        <p:spPr/>
        <p:txBody>
          <a:bodyPr/>
          <a:lstStyle>
            <a:lvl1pPr>
              <a:defRPr/>
            </a:lvl1pPr>
          </a:lstStyle>
          <a:p>
            <a:pPr>
              <a:defRPr/>
            </a:pPr>
            <a:fld id="{11DEDDB5-0B15-4DA9-B49A-5421C441F53F}" type="slidenum">
              <a:rPr lang="cs-CZ"/>
              <a:pPr>
                <a:defRPr/>
              </a:pPr>
              <a:t>‹#›</a:t>
            </a:fld>
            <a:endParaRPr lang="cs-CZ" dirty="0"/>
          </a:p>
        </p:txBody>
      </p:sp>
    </p:spTree>
    <p:extLst>
      <p:ext uri="{BB962C8B-B14F-4D97-AF65-F5344CB8AC3E}">
        <p14:creationId xmlns:p14="http://schemas.microsoft.com/office/powerpoint/2010/main" val="2530131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ulka_podtitul">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7" name="Zástupný symbol pro text 6"/>
          <p:cNvSpPr>
            <a:spLocks noGrp="1"/>
          </p:cNvSpPr>
          <p:nvPr>
            <p:ph type="body" sz="quarter" idx="13"/>
          </p:nvPr>
        </p:nvSpPr>
        <p:spPr>
          <a:xfrm>
            <a:off x="467544" y="1556792"/>
            <a:ext cx="8207375" cy="432519"/>
          </a:xfrm>
        </p:spPr>
        <p:txBody>
          <a:bodyPr>
            <a:normAutofit/>
          </a:bodyPr>
          <a:lstStyle>
            <a:lvl1pPr>
              <a:buNone/>
              <a:defRPr sz="2400">
                <a:solidFill>
                  <a:schemeClr val="tx1">
                    <a:lumMod val="50000"/>
                    <a:lumOff val="50000"/>
                  </a:schemeClr>
                </a:solidFill>
              </a:defRPr>
            </a:lvl1pPr>
          </a:lstStyle>
          <a:p>
            <a:pPr lvl="0"/>
            <a:r>
              <a:rPr lang="cs-CZ" smtClean="0"/>
              <a:t>Kliknutím lze upravit styly předlohy textu.</a:t>
            </a:r>
          </a:p>
        </p:txBody>
      </p:sp>
      <p:sp>
        <p:nvSpPr>
          <p:cNvPr id="9" name="Zástupný symbol pro text 8"/>
          <p:cNvSpPr>
            <a:spLocks noGrp="1"/>
          </p:cNvSpPr>
          <p:nvPr>
            <p:ph type="body" sz="quarter" idx="14"/>
          </p:nvPr>
        </p:nvSpPr>
        <p:spPr>
          <a:xfrm>
            <a:off x="467544" y="5013177"/>
            <a:ext cx="8207375" cy="1080120"/>
          </a:xfrm>
        </p:spPr>
        <p:txBody>
          <a:bodyPr/>
          <a:lstStyle>
            <a:lvl1pPr>
              <a:buClr>
                <a:srgbClr val="B2BC00"/>
              </a:buClr>
              <a:buSzPct val="150000"/>
              <a:defRPr/>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1" name="Zástupný symbol pro tabulku 10"/>
          <p:cNvSpPr>
            <a:spLocks noGrp="1"/>
          </p:cNvSpPr>
          <p:nvPr>
            <p:ph type="tbl" sz="quarter" idx="15"/>
          </p:nvPr>
        </p:nvSpPr>
        <p:spPr>
          <a:xfrm>
            <a:off x="468313" y="2132856"/>
            <a:ext cx="8207375" cy="2736304"/>
          </a:xfrm>
        </p:spPr>
        <p:txBody>
          <a:bodyPr rtlCol="0">
            <a:normAutofit/>
          </a:bodyPr>
          <a:lstStyle/>
          <a:p>
            <a:pPr lvl="0"/>
            <a:r>
              <a:rPr lang="cs-CZ" noProof="0" smtClean="0"/>
              <a:t>Kliknutím na ikonu přidáte tabulku.</a:t>
            </a:r>
            <a:endParaRPr lang="cs-CZ" noProof="0" dirty="0"/>
          </a:p>
        </p:txBody>
      </p:sp>
      <p:sp>
        <p:nvSpPr>
          <p:cNvPr id="6" name="Zástupný symbol pro datum 3"/>
          <p:cNvSpPr>
            <a:spLocks noGrp="1"/>
          </p:cNvSpPr>
          <p:nvPr>
            <p:ph type="dt" sz="half" idx="16"/>
          </p:nvPr>
        </p:nvSpPr>
        <p:spPr/>
        <p:txBody>
          <a:bodyPr/>
          <a:lstStyle>
            <a:lvl1pPr>
              <a:defRPr/>
            </a:lvl1pPr>
          </a:lstStyle>
          <a:p>
            <a:pPr>
              <a:defRPr/>
            </a:pPr>
            <a:fld id="{AD382DE1-60C6-4367-8193-0F17259E4483}" type="datetimeFigureOut">
              <a:rPr lang="cs-CZ"/>
              <a:pPr>
                <a:defRPr/>
              </a:pPr>
              <a:t>3.10.2017</a:t>
            </a:fld>
            <a:endParaRPr lang="cs-CZ" dirty="0"/>
          </a:p>
        </p:txBody>
      </p:sp>
      <p:sp>
        <p:nvSpPr>
          <p:cNvPr id="8" name="Zástupný symbol pro číslo snímku 5"/>
          <p:cNvSpPr>
            <a:spLocks noGrp="1"/>
          </p:cNvSpPr>
          <p:nvPr>
            <p:ph type="sldNum" sz="quarter" idx="17"/>
          </p:nvPr>
        </p:nvSpPr>
        <p:spPr/>
        <p:txBody>
          <a:bodyPr/>
          <a:lstStyle>
            <a:lvl1pPr>
              <a:defRPr/>
            </a:lvl1pPr>
          </a:lstStyle>
          <a:p>
            <a:pPr>
              <a:defRPr/>
            </a:pPr>
            <a:fld id="{704CE6F5-31FB-4061-8854-4FF052D9CA01}" type="slidenum">
              <a:rPr lang="cs-CZ"/>
              <a:pPr>
                <a:defRPr/>
              </a:pPr>
              <a:t>‹#›</a:t>
            </a:fld>
            <a:endParaRPr lang="cs-CZ" dirty="0"/>
          </a:p>
        </p:txBody>
      </p:sp>
    </p:spTree>
    <p:extLst>
      <p:ext uri="{BB962C8B-B14F-4D97-AF65-F5344CB8AC3E}">
        <p14:creationId xmlns:p14="http://schemas.microsoft.com/office/powerpoint/2010/main" val="720820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ulka_bez">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9" name="Zástupný symbol pro text 8"/>
          <p:cNvSpPr>
            <a:spLocks noGrp="1"/>
          </p:cNvSpPr>
          <p:nvPr>
            <p:ph type="body" sz="quarter" idx="14"/>
          </p:nvPr>
        </p:nvSpPr>
        <p:spPr>
          <a:xfrm>
            <a:off x="467544" y="5013177"/>
            <a:ext cx="8207375" cy="1080120"/>
          </a:xfrm>
        </p:spPr>
        <p:txBody>
          <a:bodyPr/>
          <a:lstStyle>
            <a:lvl1pPr>
              <a:buClr>
                <a:srgbClr val="B2BC00"/>
              </a:buClr>
              <a:buSzPct val="150000"/>
              <a:defRPr/>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1" name="Zástupný symbol pro tabulku 10"/>
          <p:cNvSpPr>
            <a:spLocks noGrp="1"/>
          </p:cNvSpPr>
          <p:nvPr>
            <p:ph type="tbl" sz="quarter" idx="15"/>
          </p:nvPr>
        </p:nvSpPr>
        <p:spPr>
          <a:xfrm>
            <a:off x="468313" y="1556792"/>
            <a:ext cx="8207375" cy="3312368"/>
          </a:xfrm>
        </p:spPr>
        <p:txBody>
          <a:bodyPr rtlCol="0">
            <a:normAutofit/>
          </a:bodyPr>
          <a:lstStyle/>
          <a:p>
            <a:pPr lvl="0"/>
            <a:r>
              <a:rPr lang="cs-CZ" noProof="0" smtClean="0"/>
              <a:t>Kliknutím na ikonu přidáte tabulku.</a:t>
            </a:r>
            <a:endParaRPr lang="cs-CZ" noProof="0" dirty="0"/>
          </a:p>
        </p:txBody>
      </p:sp>
      <p:sp>
        <p:nvSpPr>
          <p:cNvPr id="5" name="Zástupný symbol pro datum 3"/>
          <p:cNvSpPr>
            <a:spLocks noGrp="1"/>
          </p:cNvSpPr>
          <p:nvPr>
            <p:ph type="dt" sz="half" idx="16"/>
          </p:nvPr>
        </p:nvSpPr>
        <p:spPr/>
        <p:txBody>
          <a:bodyPr/>
          <a:lstStyle>
            <a:lvl1pPr>
              <a:defRPr/>
            </a:lvl1pPr>
          </a:lstStyle>
          <a:p>
            <a:pPr>
              <a:defRPr/>
            </a:pPr>
            <a:fld id="{8BE2E76D-E7F6-47F1-99C0-24A172EA2CEA}" type="datetimeFigureOut">
              <a:rPr lang="cs-CZ"/>
              <a:pPr>
                <a:defRPr/>
              </a:pPr>
              <a:t>3.10.2017</a:t>
            </a:fld>
            <a:endParaRPr lang="cs-CZ" dirty="0"/>
          </a:p>
        </p:txBody>
      </p:sp>
      <p:sp>
        <p:nvSpPr>
          <p:cNvPr id="6" name="Zástupný symbol pro číslo snímku 5"/>
          <p:cNvSpPr>
            <a:spLocks noGrp="1"/>
          </p:cNvSpPr>
          <p:nvPr>
            <p:ph type="sldNum" sz="quarter" idx="17"/>
          </p:nvPr>
        </p:nvSpPr>
        <p:spPr/>
        <p:txBody>
          <a:bodyPr/>
          <a:lstStyle>
            <a:lvl1pPr>
              <a:defRPr/>
            </a:lvl1pPr>
          </a:lstStyle>
          <a:p>
            <a:pPr>
              <a:defRPr/>
            </a:pPr>
            <a:fld id="{7AAF0CB7-CAF1-4FF9-B43A-1DD124DFB36E}" type="slidenum">
              <a:rPr lang="cs-CZ"/>
              <a:pPr>
                <a:defRPr/>
              </a:pPr>
              <a:t>‹#›</a:t>
            </a:fld>
            <a:endParaRPr lang="cs-CZ" dirty="0"/>
          </a:p>
        </p:txBody>
      </p:sp>
    </p:spTree>
    <p:extLst>
      <p:ext uri="{BB962C8B-B14F-4D97-AF65-F5344CB8AC3E}">
        <p14:creationId xmlns:p14="http://schemas.microsoft.com/office/powerpoint/2010/main" val="1385003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C5D7B56D-8EB0-46D8-921D-9FC79C17F454}" type="datetimeFigureOut">
              <a:rPr lang="cs-CZ"/>
              <a:pPr>
                <a:defRPr/>
              </a:pPr>
              <a:t>3.10.2017</a:t>
            </a:fld>
            <a:endParaRPr lang="cs-CZ" dirty="0"/>
          </a:p>
        </p:txBody>
      </p:sp>
      <p:sp>
        <p:nvSpPr>
          <p:cNvPr id="3" name="Zástupný symbol pro číslo snímku 5"/>
          <p:cNvSpPr>
            <a:spLocks noGrp="1"/>
          </p:cNvSpPr>
          <p:nvPr>
            <p:ph type="sldNum" sz="quarter" idx="11"/>
          </p:nvPr>
        </p:nvSpPr>
        <p:spPr/>
        <p:txBody>
          <a:bodyPr/>
          <a:lstStyle>
            <a:lvl1pPr>
              <a:defRPr/>
            </a:lvl1pPr>
          </a:lstStyle>
          <a:p>
            <a:pPr>
              <a:defRPr/>
            </a:pPr>
            <a:fld id="{9BEC13F9-CE39-43D7-8DC3-D1F70F05F089}" type="slidenum">
              <a:rPr lang="cs-CZ"/>
              <a:pPr>
                <a:defRPr/>
              </a:pPr>
              <a:t>‹#›</a:t>
            </a:fld>
            <a:endParaRPr lang="cs-CZ" dirty="0"/>
          </a:p>
        </p:txBody>
      </p:sp>
    </p:spTree>
    <p:extLst>
      <p:ext uri="{BB962C8B-B14F-4D97-AF65-F5344CB8AC3E}">
        <p14:creationId xmlns:p14="http://schemas.microsoft.com/office/powerpoint/2010/main" val="2582981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1441F1C8-1AB2-40B8-9C23-4959CCF1B839}" type="datetimeFigureOut">
              <a:rPr lang="cs-CZ"/>
              <a:pPr>
                <a:defRPr/>
              </a:pPr>
              <a:t>3.10.2017</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6" name="Zástupný symbol pro číslo snímku 5"/>
          <p:cNvSpPr>
            <a:spLocks noGrp="1"/>
          </p:cNvSpPr>
          <p:nvPr>
            <p:ph type="sldNum" sz="quarter" idx="12"/>
          </p:nvPr>
        </p:nvSpPr>
        <p:spPr/>
        <p:txBody>
          <a:bodyPr/>
          <a:lstStyle>
            <a:lvl1pPr algn="r">
              <a:defRPr/>
            </a:lvl1pPr>
          </a:lstStyle>
          <a:p>
            <a:pPr>
              <a:defRPr/>
            </a:pPr>
            <a:fld id="{6D5CD1E1-B5EB-43D4-A01B-B68497182FDB}" type="slidenum">
              <a:rPr lang="cs-CZ"/>
              <a:pPr>
                <a:defRPr/>
              </a:pPr>
              <a:t>‹#›</a:t>
            </a:fld>
            <a:endParaRPr lang="cs-CZ"/>
          </a:p>
        </p:txBody>
      </p:sp>
    </p:spTree>
    <p:extLst>
      <p:ext uri="{BB962C8B-B14F-4D97-AF65-F5344CB8AC3E}">
        <p14:creationId xmlns:p14="http://schemas.microsoft.com/office/powerpoint/2010/main" val="3515753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1A61C1CD-A32E-4376-A511-D8FE466450A4}" type="datetimeFigureOut">
              <a:rPr lang="cs-CZ"/>
              <a:pPr>
                <a:defRPr/>
              </a:pPr>
              <a:t>3.10.2017</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6" name="Zástupný symbol pro číslo snímku 5"/>
          <p:cNvSpPr>
            <a:spLocks noGrp="1"/>
          </p:cNvSpPr>
          <p:nvPr>
            <p:ph type="sldNum" sz="quarter" idx="12"/>
          </p:nvPr>
        </p:nvSpPr>
        <p:spPr/>
        <p:txBody>
          <a:bodyPr/>
          <a:lstStyle>
            <a:lvl1pPr algn="r">
              <a:defRPr/>
            </a:lvl1pPr>
          </a:lstStyle>
          <a:p>
            <a:pPr>
              <a:defRPr/>
            </a:pPr>
            <a:fld id="{A83354DD-5E9A-4B0E-A095-C4522E515701}" type="slidenum">
              <a:rPr lang="cs-CZ"/>
              <a:pPr>
                <a:defRPr/>
              </a:pPr>
              <a:t>‹#›</a:t>
            </a:fld>
            <a:endParaRPr lang="cs-CZ"/>
          </a:p>
        </p:txBody>
      </p:sp>
    </p:spTree>
    <p:extLst>
      <p:ext uri="{BB962C8B-B14F-4D97-AF65-F5344CB8AC3E}">
        <p14:creationId xmlns:p14="http://schemas.microsoft.com/office/powerpoint/2010/main" val="328809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0FCD0EDA-DD0A-4636-8334-C5A531C03AF2}"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04FAC4B-D5E4-4681-BFAB-1DEF7BA0C992}" type="slidenum">
              <a:rPr lang="cs-CZ"/>
              <a:pPr>
                <a:defRPr/>
              </a:pPr>
              <a:t>‹#›</a:t>
            </a:fld>
            <a:endParaRPr lang="cs-CZ"/>
          </a:p>
        </p:txBody>
      </p:sp>
    </p:spTree>
    <p:extLst>
      <p:ext uri="{BB962C8B-B14F-4D97-AF65-F5344CB8AC3E}">
        <p14:creationId xmlns:p14="http://schemas.microsoft.com/office/powerpoint/2010/main" val="9819042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2F58C621-2CFA-4CFB-A748-79F49090BDC4}"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533A384-E0A5-469E-BE48-46053F5C945E}" type="slidenum">
              <a:rPr lang="cs-CZ"/>
              <a:pPr>
                <a:defRPr/>
              </a:pPr>
              <a:t>‹#›</a:t>
            </a:fld>
            <a:endParaRPr lang="cs-CZ"/>
          </a:p>
        </p:txBody>
      </p:sp>
    </p:spTree>
    <p:extLst>
      <p:ext uri="{BB962C8B-B14F-4D97-AF65-F5344CB8AC3E}">
        <p14:creationId xmlns:p14="http://schemas.microsoft.com/office/powerpoint/2010/main" val="21831576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5B56EAAB-41B6-4518-911C-31C2F892AD22}"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B3C8D5F-DFDF-43F6-ABE8-C88CBA41C90E}" type="slidenum">
              <a:rPr lang="cs-CZ"/>
              <a:pPr>
                <a:defRPr/>
              </a:pPr>
              <a:t>‹#›</a:t>
            </a:fld>
            <a:endParaRPr lang="cs-CZ"/>
          </a:p>
        </p:txBody>
      </p:sp>
    </p:spTree>
    <p:extLst>
      <p:ext uri="{BB962C8B-B14F-4D97-AF65-F5344CB8AC3E}">
        <p14:creationId xmlns:p14="http://schemas.microsoft.com/office/powerpoint/2010/main" val="269499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_pod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smtClean="0"/>
              <a:t>Kliknutím lze upravit styl.</a:t>
            </a:r>
            <a:endParaRPr lang="cs-CZ" dirty="0"/>
          </a:p>
        </p:txBody>
      </p:sp>
      <p:sp>
        <p:nvSpPr>
          <p:cNvPr id="3" name="Zástupný symbol pro obsah 2"/>
          <p:cNvSpPr>
            <a:spLocks noGrp="1"/>
          </p:cNvSpPr>
          <p:nvPr>
            <p:ph idx="1"/>
          </p:nvPr>
        </p:nvSpPr>
        <p:spPr>
          <a:xfrm>
            <a:off x="457200" y="1916833"/>
            <a:ext cx="8229600" cy="4176464"/>
          </a:xfrm>
        </p:spPr>
        <p:txBody>
          <a:bodyPr/>
          <a:lstStyle>
            <a:lvl1pPr>
              <a:buClr>
                <a:srgbClr val="B2BC00"/>
              </a:buClr>
              <a:buSzPct val="120000"/>
              <a:defRPr lang="cs-CZ" sz="2400" kern="1200" dirty="0" smtClean="0">
                <a:solidFill>
                  <a:schemeClr val="tx1"/>
                </a:solidFill>
                <a:latin typeface="Arial" pitchFamily="34" charset="0"/>
                <a:ea typeface="+mn-ea"/>
                <a:cs typeface="Arial" pitchFamily="34" charset="0"/>
              </a:defRPr>
            </a:lvl1pPr>
            <a:lvl2pPr>
              <a:buClr>
                <a:srgbClr val="B2BC00"/>
              </a:buClr>
              <a:defRPr lang="cs-CZ" sz="2000" kern="1200" dirty="0" smtClean="0">
                <a:solidFill>
                  <a:schemeClr val="tx1"/>
                </a:solidFill>
                <a:latin typeface="Arial" pitchFamily="34" charset="0"/>
                <a:ea typeface="+mn-ea"/>
                <a:cs typeface="Arial" pitchFamily="34" charset="0"/>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Zástupný symbol pro text 7"/>
          <p:cNvSpPr>
            <a:spLocks noGrp="1"/>
          </p:cNvSpPr>
          <p:nvPr>
            <p:ph type="body" sz="quarter" idx="13"/>
          </p:nvPr>
        </p:nvSpPr>
        <p:spPr>
          <a:xfrm>
            <a:off x="467544" y="1340768"/>
            <a:ext cx="8208144" cy="432048"/>
          </a:xfrm>
        </p:spPr>
        <p:txBody>
          <a:bodyPr>
            <a:noAutofit/>
          </a:bodyPr>
          <a:lstStyle>
            <a:lvl1pPr>
              <a:buNone/>
              <a:defRPr sz="2400" baseline="0">
                <a:solidFill>
                  <a:schemeClr val="tx1">
                    <a:lumMod val="50000"/>
                    <a:lumOff val="50000"/>
                  </a:schemeClr>
                </a:solidFill>
              </a:defRPr>
            </a:lvl1pPr>
          </a:lstStyle>
          <a:p>
            <a:pPr lvl="0"/>
            <a:r>
              <a:rPr lang="cs-CZ" smtClean="0"/>
              <a:t>Kliknutím lze upravit styly předlohy textu.</a:t>
            </a:r>
          </a:p>
        </p:txBody>
      </p:sp>
      <p:sp>
        <p:nvSpPr>
          <p:cNvPr id="5" name="Zástupný symbol pro datum 3"/>
          <p:cNvSpPr>
            <a:spLocks noGrp="1"/>
          </p:cNvSpPr>
          <p:nvPr>
            <p:ph type="dt" sz="half" idx="14"/>
          </p:nvPr>
        </p:nvSpPr>
        <p:spPr/>
        <p:txBody>
          <a:bodyPr/>
          <a:lstStyle>
            <a:lvl1pPr>
              <a:defRPr/>
            </a:lvl1pPr>
          </a:lstStyle>
          <a:p>
            <a:pPr>
              <a:defRPr/>
            </a:pPr>
            <a:fld id="{8142CB0D-C1ED-4D3C-9E2F-114222E647C5}" type="datetimeFigureOut">
              <a:rPr lang="cs-CZ"/>
              <a:pPr>
                <a:defRPr/>
              </a:pPr>
              <a:t>3.10.2017</a:t>
            </a:fld>
            <a:endParaRPr lang="cs-CZ" dirty="0"/>
          </a:p>
        </p:txBody>
      </p:sp>
      <p:sp>
        <p:nvSpPr>
          <p:cNvPr id="6" name="Zástupný symbol pro číslo snímku 5"/>
          <p:cNvSpPr>
            <a:spLocks noGrp="1"/>
          </p:cNvSpPr>
          <p:nvPr>
            <p:ph type="sldNum" sz="quarter" idx="15"/>
          </p:nvPr>
        </p:nvSpPr>
        <p:spPr/>
        <p:txBody>
          <a:bodyPr/>
          <a:lstStyle>
            <a:lvl1pPr>
              <a:defRPr/>
            </a:lvl1pPr>
          </a:lstStyle>
          <a:p>
            <a:pPr>
              <a:defRPr/>
            </a:pPr>
            <a:fld id="{D823281F-50BD-4266-802C-CCD76F96CA21}" type="slidenum">
              <a:rPr lang="cs-CZ"/>
              <a:pPr>
                <a:defRPr/>
              </a:pPr>
              <a:t>‹#›</a:t>
            </a:fld>
            <a:endParaRPr lang="cs-CZ" dirty="0"/>
          </a:p>
        </p:txBody>
      </p:sp>
    </p:spTree>
    <p:extLst>
      <p:ext uri="{BB962C8B-B14F-4D97-AF65-F5344CB8AC3E}">
        <p14:creationId xmlns:p14="http://schemas.microsoft.com/office/powerpoint/2010/main" val="29438388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A7E2A688-9018-43C2-BAD1-F543F31E4EBF}" type="datetimeFigureOut">
              <a:rPr lang="cs-CZ"/>
              <a:pPr>
                <a:defRPr/>
              </a:pPr>
              <a:t>3.10.2017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687582A-8C81-4245-9BD1-F55BE2FFBAC0}" type="slidenum">
              <a:rPr lang="cs-CZ"/>
              <a:pPr>
                <a:defRPr/>
              </a:pPr>
              <a:t>‹#›</a:t>
            </a:fld>
            <a:endParaRPr lang="cs-CZ"/>
          </a:p>
        </p:txBody>
      </p:sp>
    </p:spTree>
    <p:extLst>
      <p:ext uri="{BB962C8B-B14F-4D97-AF65-F5344CB8AC3E}">
        <p14:creationId xmlns:p14="http://schemas.microsoft.com/office/powerpoint/2010/main" val="178407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7C66AED-446C-41A5-AEA7-CB1097B7E946}" type="datetimeFigureOut">
              <a:rPr lang="cs-CZ"/>
              <a:pPr>
                <a:defRPr/>
              </a:pPr>
              <a:t>3.10.2017</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1DEDABA9-91EA-4D8D-92C5-8A199FC300FE}" type="slidenum">
              <a:rPr lang="cs-CZ"/>
              <a:pPr>
                <a:defRPr/>
              </a:pPr>
              <a:t>‹#›</a:t>
            </a:fld>
            <a:endParaRPr lang="cs-CZ"/>
          </a:p>
        </p:txBody>
      </p:sp>
    </p:spTree>
    <p:extLst>
      <p:ext uri="{BB962C8B-B14F-4D97-AF65-F5344CB8AC3E}">
        <p14:creationId xmlns:p14="http://schemas.microsoft.com/office/powerpoint/2010/main" val="30291613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44E4CCB6-7E07-4FB2-9D16-9238E32BAA63}" type="datetimeFigureOut">
              <a:rPr lang="cs-CZ"/>
              <a:pPr>
                <a:defRPr/>
              </a:pPr>
              <a:t>3.10.2017</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8332DA2A-FD39-4F2F-A974-4886050368DE}" type="slidenum">
              <a:rPr lang="cs-CZ"/>
              <a:pPr>
                <a:defRPr/>
              </a:pPr>
              <a:t>‹#›</a:t>
            </a:fld>
            <a:endParaRPr lang="cs-CZ"/>
          </a:p>
        </p:txBody>
      </p:sp>
    </p:spTree>
    <p:extLst>
      <p:ext uri="{BB962C8B-B14F-4D97-AF65-F5344CB8AC3E}">
        <p14:creationId xmlns:p14="http://schemas.microsoft.com/office/powerpoint/2010/main" val="6181116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B99A9A15-3FF4-42C2-A9D1-843BB78BE8BE}" type="datetimeFigureOut">
              <a:rPr lang="cs-CZ"/>
              <a:pPr>
                <a:defRPr/>
              </a:pPr>
              <a:t>3.10.2017</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7E833A7C-09F6-442D-966D-B317F2C3C8A7}" type="slidenum">
              <a:rPr lang="cs-CZ"/>
              <a:pPr>
                <a:defRPr/>
              </a:pPr>
              <a:t>‹#›</a:t>
            </a:fld>
            <a:endParaRPr lang="cs-CZ"/>
          </a:p>
        </p:txBody>
      </p:sp>
    </p:spTree>
    <p:extLst>
      <p:ext uri="{BB962C8B-B14F-4D97-AF65-F5344CB8AC3E}">
        <p14:creationId xmlns:p14="http://schemas.microsoft.com/office/powerpoint/2010/main" val="25346627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4B855367-CFD6-4017-999B-2C8C16747D0E}" type="datetimeFigureOut">
              <a:rPr lang="cs-CZ"/>
              <a:pPr>
                <a:defRPr/>
              </a:pPr>
              <a:t>3.10.2017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A43344E-0F8E-4760-89B3-3DCCD08C3C6E}" type="slidenum">
              <a:rPr lang="cs-CZ"/>
              <a:pPr>
                <a:defRPr/>
              </a:pPr>
              <a:t>‹#›</a:t>
            </a:fld>
            <a:endParaRPr lang="cs-CZ"/>
          </a:p>
        </p:txBody>
      </p:sp>
    </p:spTree>
    <p:extLst>
      <p:ext uri="{BB962C8B-B14F-4D97-AF65-F5344CB8AC3E}">
        <p14:creationId xmlns:p14="http://schemas.microsoft.com/office/powerpoint/2010/main" val="28562243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4F575986-C929-4742-9D0C-652FC9836222}" type="datetimeFigureOut">
              <a:rPr lang="cs-CZ"/>
              <a:pPr>
                <a:defRPr/>
              </a:pPr>
              <a:t>3.10.2017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2D9E6F16-B237-4F6C-991D-FD1F9B1974D5}" type="slidenum">
              <a:rPr lang="cs-CZ"/>
              <a:pPr>
                <a:defRPr/>
              </a:pPr>
              <a:t>‹#›</a:t>
            </a:fld>
            <a:endParaRPr lang="cs-CZ"/>
          </a:p>
        </p:txBody>
      </p:sp>
    </p:spTree>
    <p:extLst>
      <p:ext uri="{BB962C8B-B14F-4D97-AF65-F5344CB8AC3E}">
        <p14:creationId xmlns:p14="http://schemas.microsoft.com/office/powerpoint/2010/main" val="20574377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3C0BDF2F-28DC-4864-BAB4-AD4BF2635A5A}"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256FE76-82C7-43D4-8065-28BFDECF8F98}" type="slidenum">
              <a:rPr lang="cs-CZ"/>
              <a:pPr>
                <a:defRPr/>
              </a:pPr>
              <a:t>‹#›</a:t>
            </a:fld>
            <a:endParaRPr lang="cs-CZ"/>
          </a:p>
        </p:txBody>
      </p:sp>
    </p:spTree>
    <p:extLst>
      <p:ext uri="{BB962C8B-B14F-4D97-AF65-F5344CB8AC3E}">
        <p14:creationId xmlns:p14="http://schemas.microsoft.com/office/powerpoint/2010/main" val="19233045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E11B32F1-23F7-460C-83DA-8BA8012B3345}"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B20EBBA-C15C-40C9-9A08-D1C949F54596}" type="slidenum">
              <a:rPr lang="cs-CZ"/>
              <a:pPr>
                <a:defRPr/>
              </a:pPr>
              <a:t>‹#›</a:t>
            </a:fld>
            <a:endParaRPr lang="cs-CZ"/>
          </a:p>
        </p:txBody>
      </p:sp>
    </p:spTree>
    <p:extLst>
      <p:ext uri="{BB962C8B-B14F-4D97-AF65-F5344CB8AC3E}">
        <p14:creationId xmlns:p14="http://schemas.microsoft.com/office/powerpoint/2010/main" val="40114235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E4D01F58-B154-4EBD-AEFF-1291F6A17AD8}"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B2A95D1-D7D3-4B27-9C8D-2110833E654F}" type="slidenum">
              <a:rPr lang="cs-CZ"/>
              <a:pPr>
                <a:defRPr/>
              </a:pPr>
              <a:t>‹#›</a:t>
            </a:fld>
            <a:endParaRPr lang="cs-CZ"/>
          </a:p>
        </p:txBody>
      </p:sp>
    </p:spTree>
    <p:extLst>
      <p:ext uri="{BB962C8B-B14F-4D97-AF65-F5344CB8AC3E}">
        <p14:creationId xmlns:p14="http://schemas.microsoft.com/office/powerpoint/2010/main" val="16606164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FAA0835-70B8-4C11-B5D7-D17635CB5200}"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FDB86C9-2706-49F1-A204-55FBAD89410E}" type="slidenum">
              <a:rPr lang="cs-CZ"/>
              <a:pPr>
                <a:defRPr/>
              </a:pPr>
              <a:t>‹#›</a:t>
            </a:fld>
            <a:endParaRPr lang="cs-CZ"/>
          </a:p>
        </p:txBody>
      </p:sp>
    </p:spTree>
    <p:extLst>
      <p:ext uri="{BB962C8B-B14F-4D97-AF65-F5344CB8AC3E}">
        <p14:creationId xmlns:p14="http://schemas.microsoft.com/office/powerpoint/2010/main" val="2975138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_bez">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smtClean="0"/>
              <a:t>Kliknutím lze upravit styl.</a:t>
            </a:r>
            <a:endParaRPr lang="cs-CZ" dirty="0"/>
          </a:p>
        </p:txBody>
      </p:sp>
      <p:sp>
        <p:nvSpPr>
          <p:cNvPr id="3" name="Zástupný symbol pro obsah 2"/>
          <p:cNvSpPr>
            <a:spLocks noGrp="1"/>
          </p:cNvSpPr>
          <p:nvPr>
            <p:ph idx="1"/>
          </p:nvPr>
        </p:nvSpPr>
        <p:spPr>
          <a:xfrm>
            <a:off x="457200" y="1340768"/>
            <a:ext cx="8229600" cy="4752527"/>
          </a:xfrm>
        </p:spPr>
        <p:txBody>
          <a:bodyPr/>
          <a:lstStyle>
            <a:lvl1pPr>
              <a:buClr>
                <a:srgbClr val="B2BC00"/>
              </a:buClr>
              <a:buSzPct val="120000"/>
              <a:defRPr lang="cs-CZ" sz="2200" kern="1200" dirty="0" smtClean="0">
                <a:solidFill>
                  <a:schemeClr val="tx1"/>
                </a:solidFill>
                <a:latin typeface="Arial" pitchFamily="34" charset="0"/>
                <a:ea typeface="+mn-ea"/>
                <a:cs typeface="Arial" pitchFamily="34" charset="0"/>
              </a:defRPr>
            </a:lvl1pPr>
            <a:lvl2pPr>
              <a:buClr>
                <a:srgbClr val="B2BC00"/>
              </a:buClr>
              <a:defRPr lang="cs-CZ" sz="2000" kern="1200" dirty="0" smtClean="0">
                <a:solidFill>
                  <a:schemeClr val="tx1"/>
                </a:solidFill>
                <a:latin typeface="Arial" pitchFamily="34" charset="0"/>
                <a:ea typeface="+mn-ea"/>
                <a:cs typeface="Arial" pitchFamily="34" charset="0"/>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203696A7-F146-47E3-938F-0D38E5C1A7F8}" type="datetimeFigureOut">
              <a:rPr lang="cs-CZ"/>
              <a:pPr>
                <a:defRPr/>
              </a:pPr>
              <a:t>3.10.2017</a:t>
            </a:fld>
            <a:endParaRPr lang="cs-CZ" dirty="0"/>
          </a:p>
        </p:txBody>
      </p:sp>
      <p:sp>
        <p:nvSpPr>
          <p:cNvPr id="5" name="Zástupný symbol pro číslo snímku 5"/>
          <p:cNvSpPr>
            <a:spLocks noGrp="1"/>
          </p:cNvSpPr>
          <p:nvPr>
            <p:ph type="sldNum" sz="quarter" idx="11"/>
          </p:nvPr>
        </p:nvSpPr>
        <p:spPr/>
        <p:txBody>
          <a:bodyPr/>
          <a:lstStyle>
            <a:lvl1pPr>
              <a:defRPr/>
            </a:lvl1pPr>
          </a:lstStyle>
          <a:p>
            <a:pPr>
              <a:defRPr/>
            </a:pPr>
            <a:fld id="{0B27B068-EA97-4AF4-854D-5A6CDBC25F30}" type="slidenum">
              <a:rPr lang="cs-CZ"/>
              <a:pPr>
                <a:defRPr/>
              </a:pPr>
              <a:t>‹#›</a:t>
            </a:fld>
            <a:endParaRPr lang="cs-CZ" dirty="0"/>
          </a:p>
        </p:txBody>
      </p:sp>
    </p:spTree>
    <p:extLst>
      <p:ext uri="{BB962C8B-B14F-4D97-AF65-F5344CB8AC3E}">
        <p14:creationId xmlns:p14="http://schemas.microsoft.com/office/powerpoint/2010/main" val="23025949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0276E0E-EE13-4299-AD2F-720E9992488C}"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5EA1B01-1A96-48A6-99DC-AE14AEB6F2E8}" type="slidenum">
              <a:rPr lang="cs-CZ"/>
              <a:pPr>
                <a:defRPr/>
              </a:pPr>
              <a:t>‹#›</a:t>
            </a:fld>
            <a:endParaRPr lang="cs-CZ"/>
          </a:p>
        </p:txBody>
      </p:sp>
    </p:spTree>
    <p:extLst>
      <p:ext uri="{BB962C8B-B14F-4D97-AF65-F5344CB8AC3E}">
        <p14:creationId xmlns:p14="http://schemas.microsoft.com/office/powerpoint/2010/main" val="24949816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9ADC622E-7D95-4AF6-AB72-EEC6B1B3ADE0}" type="datetimeFigureOut">
              <a:rPr lang="cs-CZ"/>
              <a:pPr>
                <a:defRPr/>
              </a:pPr>
              <a:t>3.10.2017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C1724F21-BC64-4EAC-9309-D78B61BFDE69}" type="slidenum">
              <a:rPr lang="cs-CZ"/>
              <a:pPr>
                <a:defRPr/>
              </a:pPr>
              <a:t>‹#›</a:t>
            </a:fld>
            <a:endParaRPr lang="cs-CZ"/>
          </a:p>
        </p:txBody>
      </p:sp>
    </p:spTree>
    <p:extLst>
      <p:ext uri="{BB962C8B-B14F-4D97-AF65-F5344CB8AC3E}">
        <p14:creationId xmlns:p14="http://schemas.microsoft.com/office/powerpoint/2010/main" val="40505875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3B31E894-20C5-40A3-A247-D9154FFF1AF3}" type="datetimeFigureOut">
              <a:rPr lang="cs-CZ"/>
              <a:pPr>
                <a:defRPr/>
              </a:pPr>
              <a:t>3.10.2017</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E388AF5A-B888-4A32-ACBE-011F34B25321}" type="slidenum">
              <a:rPr lang="cs-CZ"/>
              <a:pPr>
                <a:defRPr/>
              </a:pPr>
              <a:t>‹#›</a:t>
            </a:fld>
            <a:endParaRPr lang="cs-CZ"/>
          </a:p>
        </p:txBody>
      </p:sp>
    </p:spTree>
    <p:extLst>
      <p:ext uri="{BB962C8B-B14F-4D97-AF65-F5344CB8AC3E}">
        <p14:creationId xmlns:p14="http://schemas.microsoft.com/office/powerpoint/2010/main" val="5055435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4E7D5464-4DC6-4A59-9C22-D3568D7949B9}" type="datetimeFigureOut">
              <a:rPr lang="cs-CZ"/>
              <a:pPr>
                <a:defRPr/>
              </a:pPr>
              <a:t>3.10.2017</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38F6C25D-0FBD-4827-BB7E-A1E800C686C5}" type="slidenum">
              <a:rPr lang="cs-CZ"/>
              <a:pPr>
                <a:defRPr/>
              </a:pPr>
              <a:t>‹#›</a:t>
            </a:fld>
            <a:endParaRPr lang="cs-CZ"/>
          </a:p>
        </p:txBody>
      </p:sp>
    </p:spTree>
    <p:extLst>
      <p:ext uri="{BB962C8B-B14F-4D97-AF65-F5344CB8AC3E}">
        <p14:creationId xmlns:p14="http://schemas.microsoft.com/office/powerpoint/2010/main" val="32131688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14CA7D6B-FD11-47AE-8F35-0CBD72079226}" type="datetimeFigureOut">
              <a:rPr lang="cs-CZ"/>
              <a:pPr>
                <a:defRPr/>
              </a:pPr>
              <a:t>3.10.2017</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E238A4F9-3F62-4D2F-9720-55E0DCE45803}" type="slidenum">
              <a:rPr lang="cs-CZ"/>
              <a:pPr>
                <a:defRPr/>
              </a:pPr>
              <a:t>‹#›</a:t>
            </a:fld>
            <a:endParaRPr lang="cs-CZ"/>
          </a:p>
        </p:txBody>
      </p:sp>
    </p:spTree>
    <p:extLst>
      <p:ext uri="{BB962C8B-B14F-4D97-AF65-F5344CB8AC3E}">
        <p14:creationId xmlns:p14="http://schemas.microsoft.com/office/powerpoint/2010/main" val="45623877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15DF5067-666B-43B3-822E-0601CD66D29A}" type="datetimeFigureOut">
              <a:rPr lang="cs-CZ"/>
              <a:pPr>
                <a:defRPr/>
              </a:pPr>
              <a:t>3.10.2017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5D74A9E-D7F6-43AA-887D-0C7F2AB86990}" type="slidenum">
              <a:rPr lang="cs-CZ"/>
              <a:pPr>
                <a:defRPr/>
              </a:pPr>
              <a:t>‹#›</a:t>
            </a:fld>
            <a:endParaRPr lang="cs-CZ"/>
          </a:p>
        </p:txBody>
      </p:sp>
    </p:spTree>
    <p:extLst>
      <p:ext uri="{BB962C8B-B14F-4D97-AF65-F5344CB8AC3E}">
        <p14:creationId xmlns:p14="http://schemas.microsoft.com/office/powerpoint/2010/main" val="3614893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22287187-A7EE-43BB-BD4F-298A209C70D3}" type="datetimeFigureOut">
              <a:rPr lang="cs-CZ"/>
              <a:pPr>
                <a:defRPr/>
              </a:pPr>
              <a:t>3.10.2017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6BB1571-4A33-4054-87E6-9E49C9DDB1BE}" type="slidenum">
              <a:rPr lang="cs-CZ"/>
              <a:pPr>
                <a:defRPr/>
              </a:pPr>
              <a:t>‹#›</a:t>
            </a:fld>
            <a:endParaRPr lang="cs-CZ"/>
          </a:p>
        </p:txBody>
      </p:sp>
    </p:spTree>
    <p:extLst>
      <p:ext uri="{BB962C8B-B14F-4D97-AF65-F5344CB8AC3E}">
        <p14:creationId xmlns:p14="http://schemas.microsoft.com/office/powerpoint/2010/main" val="41518472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9848D9E-637A-4193-981F-AAA909E836AE}"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DEC37CF-695D-4F82-BC8F-5A0240616282}" type="slidenum">
              <a:rPr lang="cs-CZ"/>
              <a:pPr>
                <a:defRPr/>
              </a:pPr>
              <a:t>‹#›</a:t>
            </a:fld>
            <a:endParaRPr lang="cs-CZ"/>
          </a:p>
        </p:txBody>
      </p:sp>
    </p:spTree>
    <p:extLst>
      <p:ext uri="{BB962C8B-B14F-4D97-AF65-F5344CB8AC3E}">
        <p14:creationId xmlns:p14="http://schemas.microsoft.com/office/powerpoint/2010/main" val="311880699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CC90366-6203-4CF6-9674-003867A8A4F7}"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354BC27-3A48-4931-BE78-F2168D195E36}" type="slidenum">
              <a:rPr lang="cs-CZ"/>
              <a:pPr>
                <a:defRPr/>
              </a:pPr>
              <a:t>‹#›</a:t>
            </a:fld>
            <a:endParaRPr lang="cs-CZ"/>
          </a:p>
        </p:txBody>
      </p:sp>
    </p:spTree>
    <p:extLst>
      <p:ext uri="{BB962C8B-B14F-4D97-AF65-F5344CB8AC3E}">
        <p14:creationId xmlns:p14="http://schemas.microsoft.com/office/powerpoint/2010/main" val="21701017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noAutofit/>
          </a:bodyPr>
          <a:lstStyle>
            <a:lvl1pPr algn="r">
              <a:defRPr sz="5000" b="1">
                <a:solidFill>
                  <a:srgbClr val="B2BC00"/>
                </a:solidFill>
                <a:latin typeface="Arial" pitchFamily="34" charset="0"/>
                <a:cs typeface="Arial" pitchFamily="34" charset="0"/>
              </a:defRPr>
            </a:lvl1pPr>
          </a:lstStyle>
          <a:p>
            <a:r>
              <a:rPr lang="cs-CZ" dirty="0" smtClean="0"/>
              <a:t>Klepnutím lze upravit styl předlohy nadpisů.</a:t>
            </a:r>
            <a:endParaRPr lang="cs-CZ" dirty="0"/>
          </a:p>
        </p:txBody>
      </p:sp>
      <p:sp>
        <p:nvSpPr>
          <p:cNvPr id="3" name="Podnadpis 2"/>
          <p:cNvSpPr>
            <a:spLocks noGrp="1"/>
          </p:cNvSpPr>
          <p:nvPr>
            <p:ph type="subTitle" idx="1"/>
          </p:nvPr>
        </p:nvSpPr>
        <p:spPr>
          <a:xfrm>
            <a:off x="1371600" y="3886200"/>
            <a:ext cx="6400800" cy="1752600"/>
          </a:xfrm>
        </p:spPr>
        <p:txBody>
          <a:bodyPr/>
          <a:lstStyle>
            <a:lvl1pPr marL="0" indent="0" algn="l">
              <a:buNone/>
              <a:defRPr sz="2400">
                <a:solidFill>
                  <a:schemeClr val="tx1">
                    <a:lumMod val="50000"/>
                    <a:lumOff val="50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Klepnutím lze upravit styl předlohy podnadpisů.</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2B59E75-D034-4CED-804D-91B4357914E9}"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EB1DC58-E374-482C-AE8F-CA28140BD8C5}" type="slidenum">
              <a:rPr lang="cs-CZ"/>
              <a:pPr>
                <a:defRPr/>
              </a:pPr>
              <a:t>‹#›</a:t>
            </a:fld>
            <a:endParaRPr lang="cs-CZ"/>
          </a:p>
        </p:txBody>
      </p:sp>
    </p:spTree>
    <p:extLst>
      <p:ext uri="{BB962C8B-B14F-4D97-AF65-F5344CB8AC3E}">
        <p14:creationId xmlns:p14="http://schemas.microsoft.com/office/powerpoint/2010/main" val="377627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_podtitul">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smtClean="0"/>
              <a:t>Kliknutím lze upravit styl.</a:t>
            </a:r>
            <a:endParaRPr lang="cs-CZ" dirty="0"/>
          </a:p>
        </p:txBody>
      </p:sp>
      <p:sp>
        <p:nvSpPr>
          <p:cNvPr id="3" name="Zástupný symbol pro obsah 2"/>
          <p:cNvSpPr>
            <a:spLocks noGrp="1"/>
          </p:cNvSpPr>
          <p:nvPr>
            <p:ph sz="half" idx="1"/>
          </p:nvPr>
        </p:nvSpPr>
        <p:spPr>
          <a:xfrm>
            <a:off x="457200" y="1916831"/>
            <a:ext cx="4038600" cy="4176465"/>
          </a:xfrm>
        </p:spPr>
        <p:txBody>
          <a:bodyPr/>
          <a:lstStyle>
            <a:lvl1pPr>
              <a:buClr>
                <a:srgbClr val="B2BC00"/>
              </a:buClr>
              <a:buSzPct val="120000"/>
              <a:defRPr sz="2200"/>
            </a:lvl1pPr>
            <a:lvl2pPr>
              <a:buClr>
                <a:srgbClr val="B2BC00"/>
              </a:buClr>
              <a:defRPr sz="2000"/>
            </a:lvl2pPr>
            <a:lvl3pPr>
              <a:buClr>
                <a:srgbClr val="B2BC00"/>
              </a:buClr>
              <a:defRPr sz="2000"/>
            </a:lvl3pPr>
            <a:lvl4pPr>
              <a:buClr>
                <a:srgbClr val="B2BC00"/>
              </a:buClr>
              <a:defRPr sz="2000"/>
            </a:lvl4pPr>
            <a:lvl5pPr>
              <a:buClr>
                <a:srgbClr val="B2BC00"/>
              </a:buClr>
              <a:defRPr sz="20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4648200" y="1916831"/>
            <a:ext cx="4038600" cy="4176465"/>
          </a:xfrm>
        </p:spPr>
        <p:txBody>
          <a:bodyPr/>
          <a:lstStyle>
            <a:lvl1pPr>
              <a:defRPr lang="cs-CZ" sz="22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indent="-228600" algn="l" defTabSz="914400" rtl="0" eaLnBrk="1" latinLnBrk="0" hangingPunct="1">
              <a:spcBef>
                <a:spcPct val="20000"/>
              </a:spcBef>
              <a:buClr>
                <a:srgbClr val="B2BC00"/>
              </a:buClr>
              <a:buFont typeface="Arial" pitchFamily="34" charset="0"/>
              <a:buChar char="•"/>
              <a:defRPr lang="cs-CZ" sz="2000" kern="1200" smtClean="0">
                <a:solidFill>
                  <a:schemeClr val="tx1"/>
                </a:solidFill>
                <a:latin typeface="Arial" pitchFamily="34" charset="0"/>
                <a:ea typeface="+mn-ea"/>
                <a:cs typeface="Arial" pitchFamily="34" charset="0"/>
              </a:defRPr>
            </a:lvl3pPr>
            <a:lvl4pPr indent="-228600" algn="l" defTabSz="914400" rtl="0" eaLnBrk="1" latinLnBrk="0" hangingPunct="1">
              <a:spcBef>
                <a:spcPct val="20000"/>
              </a:spcBef>
              <a:buClr>
                <a:srgbClr val="B2BC00"/>
              </a:buClr>
              <a:buFont typeface="Arial" pitchFamily="34" charset="0"/>
              <a:buChar char="•"/>
              <a:defRPr lang="cs-CZ" sz="2000" kern="1200" smtClean="0">
                <a:solidFill>
                  <a:schemeClr val="tx1"/>
                </a:solidFill>
                <a:latin typeface="Arial" pitchFamily="34" charset="0"/>
                <a:ea typeface="+mn-ea"/>
                <a:cs typeface="Arial" pitchFamily="34" charset="0"/>
              </a:defRPr>
            </a:lvl4pPr>
            <a:lvl5pPr indent="-228600" algn="l" defTabSz="914400" rtl="0" eaLnBrk="1" latinLnBrk="0" hangingPunct="1">
              <a:spcBef>
                <a:spcPct val="20000"/>
              </a:spcBef>
              <a:buClr>
                <a:srgbClr val="B2BC00"/>
              </a:buClr>
              <a:buFont typeface="Arial" pitchFamily="34" charset="0"/>
              <a:buChar char="•"/>
              <a:defRPr lang="cs-CZ" sz="2000" kern="1200" dirty="0" smtClean="0">
                <a:solidFill>
                  <a:schemeClr val="tx1"/>
                </a:solidFill>
                <a:latin typeface="Arial" pitchFamily="34" charset="0"/>
                <a:ea typeface="+mn-ea"/>
                <a:cs typeface="Arial" pitchFamily="34" charset="0"/>
              </a:defRPr>
            </a:lvl5pPr>
            <a:lvl6pPr>
              <a:defRPr sz="1800"/>
            </a:lvl6pPr>
            <a:lvl7pPr indent="-228600" algn="l" defTabSz="914400" rtl="0" eaLnBrk="1" latinLnBrk="0" hangingPunct="1">
              <a:spcBef>
                <a:spcPct val="20000"/>
              </a:spcBef>
              <a:buClr>
                <a:srgbClr val="B2BC00"/>
              </a:buClr>
              <a:buFont typeface="Arial" pitchFamily="34" charset="0"/>
              <a:buChar char="•"/>
              <a:defRPr lang="cs-CZ" sz="2000" kern="1200" dirty="0" smtClean="0">
                <a:solidFill>
                  <a:schemeClr val="tx1"/>
                </a:solidFill>
                <a:latin typeface="Arial" pitchFamily="34" charset="0"/>
                <a:ea typeface="+mn-ea"/>
                <a:cs typeface="Arial" pitchFamily="34" charset="0"/>
              </a:defRPr>
            </a:lvl7pPr>
            <a:lvl8pPr>
              <a:defRPr sz="1800"/>
            </a:lvl8pPr>
            <a:lvl9pPr indent="-228600" algn="l" defTabSz="914400" rtl="0" eaLnBrk="1" latinLnBrk="0" hangingPunct="1">
              <a:spcBef>
                <a:spcPct val="20000"/>
              </a:spcBef>
              <a:buClr>
                <a:srgbClr val="B2BC00"/>
              </a:buClr>
              <a:buFont typeface="Arial" pitchFamily="34" charset="0"/>
              <a:buChar char="•"/>
              <a:defRPr lang="cs-CZ" sz="2000" kern="1200" dirty="0">
                <a:solidFill>
                  <a:schemeClr val="tx1"/>
                </a:solidFill>
                <a:latin typeface="Arial" pitchFamily="34" charset="0"/>
                <a:ea typeface="+mn-ea"/>
                <a:cs typeface="Arial" pitchFamily="34" charset="0"/>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Zástupný symbol pro text 8"/>
          <p:cNvSpPr>
            <a:spLocks noGrp="1"/>
          </p:cNvSpPr>
          <p:nvPr>
            <p:ph type="body" sz="quarter" idx="13"/>
          </p:nvPr>
        </p:nvSpPr>
        <p:spPr>
          <a:xfrm>
            <a:off x="468313" y="1340767"/>
            <a:ext cx="8208143" cy="432049"/>
          </a:xfrm>
        </p:spPr>
        <p:txBody>
          <a:bodyPr>
            <a:normAutofit/>
          </a:bodyPr>
          <a:lstStyle>
            <a:lvl1pPr>
              <a:buNone/>
              <a:defRPr sz="2400">
                <a:solidFill>
                  <a:schemeClr val="tx1">
                    <a:lumMod val="50000"/>
                    <a:lumOff val="50000"/>
                  </a:schemeClr>
                </a:solidFill>
              </a:defRPr>
            </a:lvl1pPr>
          </a:lstStyle>
          <a:p>
            <a:pPr lvl="0"/>
            <a:r>
              <a:rPr lang="cs-CZ" smtClean="0"/>
              <a:t>Kliknutím lze upravit styly předlohy textu.</a:t>
            </a:r>
          </a:p>
        </p:txBody>
      </p:sp>
      <p:sp>
        <p:nvSpPr>
          <p:cNvPr id="6" name="Zástupný symbol pro datum 3"/>
          <p:cNvSpPr>
            <a:spLocks noGrp="1"/>
          </p:cNvSpPr>
          <p:nvPr>
            <p:ph type="dt" sz="half" idx="14"/>
          </p:nvPr>
        </p:nvSpPr>
        <p:spPr/>
        <p:txBody>
          <a:bodyPr/>
          <a:lstStyle>
            <a:lvl1pPr>
              <a:defRPr/>
            </a:lvl1pPr>
          </a:lstStyle>
          <a:p>
            <a:pPr>
              <a:defRPr/>
            </a:pPr>
            <a:fld id="{5A82D121-2137-437D-BC6A-4E50248F7A1F}" type="datetimeFigureOut">
              <a:rPr lang="cs-CZ"/>
              <a:pPr>
                <a:defRPr/>
              </a:pPr>
              <a:t>3.10.2017</a:t>
            </a:fld>
            <a:endParaRPr lang="cs-CZ" dirty="0"/>
          </a:p>
        </p:txBody>
      </p:sp>
      <p:sp>
        <p:nvSpPr>
          <p:cNvPr id="7" name="Zástupný symbol pro číslo snímku 5"/>
          <p:cNvSpPr>
            <a:spLocks noGrp="1"/>
          </p:cNvSpPr>
          <p:nvPr>
            <p:ph type="sldNum" sz="quarter" idx="15"/>
          </p:nvPr>
        </p:nvSpPr>
        <p:spPr/>
        <p:txBody>
          <a:bodyPr/>
          <a:lstStyle>
            <a:lvl1pPr>
              <a:defRPr/>
            </a:lvl1pPr>
          </a:lstStyle>
          <a:p>
            <a:pPr>
              <a:defRPr/>
            </a:pPr>
            <a:fld id="{45850377-1023-4D39-8EDB-67643928FA5A}" type="slidenum">
              <a:rPr lang="cs-CZ"/>
              <a:pPr>
                <a:defRPr/>
              </a:pPr>
              <a:t>‹#›</a:t>
            </a:fld>
            <a:endParaRPr lang="cs-CZ" dirty="0"/>
          </a:p>
        </p:txBody>
      </p:sp>
    </p:spTree>
    <p:extLst>
      <p:ext uri="{BB962C8B-B14F-4D97-AF65-F5344CB8AC3E}">
        <p14:creationId xmlns:p14="http://schemas.microsoft.com/office/powerpoint/2010/main" val="30336469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a:bodyPr>
          <a:lstStyle>
            <a:lvl1pPr algn="l">
              <a:defRPr sz="3200" b="1">
                <a:solidFill>
                  <a:srgbClr val="B2BC00"/>
                </a:solidFill>
                <a:latin typeface="Arial" pitchFamily="34" charset="0"/>
                <a:cs typeface="Arial" pitchFamily="34" charset="0"/>
              </a:defRPr>
            </a:lvl1pPr>
          </a:lstStyle>
          <a:p>
            <a:r>
              <a:rPr lang="cs-CZ" dirty="0" smtClean="0"/>
              <a:t>Klepnutím lze upravit styl předlohy nadpisů.</a:t>
            </a:r>
            <a:endParaRPr lang="cs-CZ" dirty="0"/>
          </a:p>
        </p:txBody>
      </p:sp>
      <p:sp>
        <p:nvSpPr>
          <p:cNvPr id="3" name="Zástupný symbol pro obsah 2"/>
          <p:cNvSpPr>
            <a:spLocks noGrp="1"/>
          </p:cNvSpPr>
          <p:nvPr>
            <p:ph idx="1"/>
          </p:nvPr>
        </p:nvSpPr>
        <p:spPr>
          <a:xfrm>
            <a:off x="457200" y="1988840"/>
            <a:ext cx="8229600" cy="4137323"/>
          </a:xfrm>
        </p:spPr>
        <p:txBody>
          <a:bodyPr/>
          <a:lstStyle>
            <a:lvl1pPr>
              <a:buClr>
                <a:srgbClr val="B2BC00"/>
              </a:buClr>
              <a:buSzPct val="120000"/>
              <a:defRPr sz="2400">
                <a:latin typeface="Arial" pitchFamily="34" charset="0"/>
                <a:cs typeface="Arial" pitchFamily="34" charset="0"/>
              </a:defRPr>
            </a:lvl1pPr>
            <a:lvl2pPr>
              <a:buClr>
                <a:srgbClr val="B2BC00"/>
              </a:buClr>
              <a:defRPr sz="2000">
                <a:latin typeface="Arial" pitchFamily="34" charset="0"/>
                <a:cs typeface="Arial" pitchFamily="34" charset="0"/>
              </a:defRPr>
            </a:lvl2pPr>
            <a:lvl3pPr>
              <a:buClr>
                <a:srgbClr val="B2BC00"/>
              </a:buClr>
              <a:defRPr sz="2000">
                <a:latin typeface="Arial" pitchFamily="34" charset="0"/>
                <a:cs typeface="Arial" pitchFamily="34" charset="0"/>
              </a:defRPr>
            </a:lvl3pPr>
            <a:lvl4pPr>
              <a:buClr>
                <a:srgbClr val="B2BC00"/>
              </a:buClr>
              <a:buFont typeface="Arial" pitchFamily="34" charset="0"/>
              <a:buChar char="•"/>
              <a:defRPr sz="2000">
                <a:latin typeface="Arial" pitchFamily="34" charset="0"/>
                <a:cs typeface="Arial" pitchFamily="34" charset="0"/>
              </a:defRPr>
            </a:lvl4pPr>
            <a:lvl5pPr>
              <a:buClr>
                <a:srgbClr val="B2BC00"/>
              </a:buClr>
              <a:buFont typeface="Arial" pitchFamily="34" charset="0"/>
              <a:buChar char="•"/>
              <a:defRPr sz="2000">
                <a:latin typeface="Arial" pitchFamily="34" charset="0"/>
                <a:cs typeface="Arial" pitchFamily="34" charset="0"/>
              </a:defRPr>
            </a:lvl5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8" name="Zástupný symbol pro text 7"/>
          <p:cNvSpPr>
            <a:spLocks noGrp="1"/>
          </p:cNvSpPr>
          <p:nvPr>
            <p:ph type="body" sz="quarter" idx="13"/>
          </p:nvPr>
        </p:nvSpPr>
        <p:spPr>
          <a:xfrm>
            <a:off x="468313" y="1341438"/>
            <a:ext cx="8207375" cy="575394"/>
          </a:xfrm>
        </p:spPr>
        <p:txBody>
          <a:bodyPr>
            <a:normAutofit/>
          </a:bodyPr>
          <a:lstStyle>
            <a:lvl1pPr>
              <a:buNone/>
              <a:defRPr sz="2800">
                <a:solidFill>
                  <a:schemeClr val="tx1">
                    <a:lumMod val="50000"/>
                    <a:lumOff val="50000"/>
                  </a:schemeClr>
                </a:solidFill>
              </a:defRPr>
            </a:lvl1pPr>
          </a:lstStyle>
          <a:p>
            <a:pPr lvl="0"/>
            <a:r>
              <a:rPr lang="cs-CZ" dirty="0" smtClean="0"/>
              <a:t>Klepnutím lze upravit styly předlohy textu.</a:t>
            </a:r>
          </a:p>
        </p:txBody>
      </p:sp>
      <p:sp>
        <p:nvSpPr>
          <p:cNvPr id="5" name="Zástupný symbol pro datum 3"/>
          <p:cNvSpPr>
            <a:spLocks noGrp="1"/>
          </p:cNvSpPr>
          <p:nvPr>
            <p:ph type="dt" sz="half" idx="14"/>
          </p:nvPr>
        </p:nvSpPr>
        <p:spPr/>
        <p:txBody>
          <a:bodyPr/>
          <a:lstStyle>
            <a:lvl1pPr>
              <a:defRPr/>
            </a:lvl1pPr>
          </a:lstStyle>
          <a:p>
            <a:pPr>
              <a:defRPr/>
            </a:pPr>
            <a:fld id="{C44A992E-B3CD-4AAB-A761-BA65E0A19598}" type="datetimeFigureOut">
              <a:rPr lang="cs-CZ"/>
              <a:pPr>
                <a:defRPr/>
              </a:pPr>
              <a:t>3.10.2017</a:t>
            </a:fld>
            <a:endParaRPr lang="cs-CZ"/>
          </a:p>
        </p:txBody>
      </p:sp>
      <p:sp>
        <p:nvSpPr>
          <p:cNvPr id="6" name="Zástupný symbol pro zápatí 4"/>
          <p:cNvSpPr>
            <a:spLocks noGrp="1"/>
          </p:cNvSpPr>
          <p:nvPr>
            <p:ph type="ftr" sz="quarter" idx="15"/>
          </p:nvPr>
        </p:nvSpPr>
        <p:spPr/>
        <p:txBody>
          <a:bodyPr/>
          <a:lstStyle>
            <a:lvl1pPr>
              <a:defRPr/>
            </a:lvl1pPr>
          </a:lstStyle>
          <a:p>
            <a:pPr>
              <a:defRPr/>
            </a:pPr>
            <a:endParaRPr lang="cs-CZ"/>
          </a:p>
        </p:txBody>
      </p:sp>
      <p:sp>
        <p:nvSpPr>
          <p:cNvPr id="7" name="Zástupný symbol pro číslo snímku 5"/>
          <p:cNvSpPr>
            <a:spLocks noGrp="1"/>
          </p:cNvSpPr>
          <p:nvPr>
            <p:ph type="sldNum" sz="quarter" idx="16"/>
          </p:nvPr>
        </p:nvSpPr>
        <p:spPr/>
        <p:txBody>
          <a:bodyPr/>
          <a:lstStyle>
            <a:lvl1pPr>
              <a:defRPr/>
            </a:lvl1pPr>
          </a:lstStyle>
          <a:p>
            <a:pPr>
              <a:defRPr/>
            </a:pPr>
            <a:fld id="{493D3AD5-B576-4750-9CE4-02C712EAB372}" type="slidenum">
              <a:rPr lang="cs-CZ"/>
              <a:pPr>
                <a:defRPr/>
              </a:pPr>
              <a:t>‹#›</a:t>
            </a:fld>
            <a:endParaRPr lang="cs-CZ"/>
          </a:p>
        </p:txBody>
      </p:sp>
    </p:spTree>
    <p:extLst>
      <p:ext uri="{BB962C8B-B14F-4D97-AF65-F5344CB8AC3E}">
        <p14:creationId xmlns:p14="http://schemas.microsoft.com/office/powerpoint/2010/main" val="8307851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8BCBE448-5D92-4C54-B9DE-ED791F7A99AF}"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FAC2320-385A-4D2F-9EB8-795DE86AFE87}" type="slidenum">
              <a:rPr lang="cs-CZ"/>
              <a:pPr>
                <a:defRPr/>
              </a:pPr>
              <a:t>‹#›</a:t>
            </a:fld>
            <a:endParaRPr lang="cs-CZ"/>
          </a:p>
        </p:txBody>
      </p:sp>
    </p:spTree>
    <p:extLst>
      <p:ext uri="{BB962C8B-B14F-4D97-AF65-F5344CB8AC3E}">
        <p14:creationId xmlns:p14="http://schemas.microsoft.com/office/powerpoint/2010/main" val="40284588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480D2654-B605-4B72-AC1D-59ACC5CDFC79}" type="datetimeFigureOut">
              <a:rPr lang="cs-CZ"/>
              <a:pPr>
                <a:defRPr/>
              </a:pPr>
              <a:t>3.10.2017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63E4FB38-7EA2-481A-9025-B6A8AC5FBDC2}" type="slidenum">
              <a:rPr lang="cs-CZ"/>
              <a:pPr>
                <a:defRPr/>
              </a:pPr>
              <a:t>‹#›</a:t>
            </a:fld>
            <a:endParaRPr lang="cs-CZ"/>
          </a:p>
        </p:txBody>
      </p:sp>
    </p:spTree>
    <p:extLst>
      <p:ext uri="{BB962C8B-B14F-4D97-AF65-F5344CB8AC3E}">
        <p14:creationId xmlns:p14="http://schemas.microsoft.com/office/powerpoint/2010/main" val="23541614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BE0761DE-5322-495A-A5E9-D32F26A41566}" type="datetimeFigureOut">
              <a:rPr lang="cs-CZ"/>
              <a:pPr>
                <a:defRPr/>
              </a:pPr>
              <a:t>3.10.2017</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697FCDE3-09FB-4E5B-B78C-A5818704D679}" type="slidenum">
              <a:rPr lang="cs-CZ"/>
              <a:pPr>
                <a:defRPr/>
              </a:pPr>
              <a:t>‹#›</a:t>
            </a:fld>
            <a:endParaRPr lang="cs-CZ"/>
          </a:p>
        </p:txBody>
      </p:sp>
    </p:spTree>
    <p:extLst>
      <p:ext uri="{BB962C8B-B14F-4D97-AF65-F5344CB8AC3E}">
        <p14:creationId xmlns:p14="http://schemas.microsoft.com/office/powerpoint/2010/main" val="33829401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FC4B68AC-4193-4064-B3E1-BA7FF636372A}" type="datetimeFigureOut">
              <a:rPr lang="cs-CZ"/>
              <a:pPr>
                <a:defRPr/>
              </a:pPr>
              <a:t>3.10.2017</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60378AA3-8E49-40D5-88C3-474564325F36}" type="slidenum">
              <a:rPr lang="cs-CZ"/>
              <a:pPr>
                <a:defRPr/>
              </a:pPr>
              <a:t>‹#›</a:t>
            </a:fld>
            <a:endParaRPr lang="cs-CZ"/>
          </a:p>
        </p:txBody>
      </p:sp>
    </p:spTree>
    <p:extLst>
      <p:ext uri="{BB962C8B-B14F-4D97-AF65-F5344CB8AC3E}">
        <p14:creationId xmlns:p14="http://schemas.microsoft.com/office/powerpoint/2010/main" val="37252760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02385146-D569-464D-BD6D-CACB32855779}" type="datetimeFigureOut">
              <a:rPr lang="cs-CZ"/>
              <a:pPr>
                <a:defRPr/>
              </a:pPr>
              <a:t>3.10.2017</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2CA7A138-9572-43A6-B376-B8BD2C236E38}" type="slidenum">
              <a:rPr lang="cs-CZ"/>
              <a:pPr>
                <a:defRPr/>
              </a:pPr>
              <a:t>‹#›</a:t>
            </a:fld>
            <a:endParaRPr lang="cs-CZ"/>
          </a:p>
        </p:txBody>
      </p:sp>
    </p:spTree>
    <p:extLst>
      <p:ext uri="{BB962C8B-B14F-4D97-AF65-F5344CB8AC3E}">
        <p14:creationId xmlns:p14="http://schemas.microsoft.com/office/powerpoint/2010/main" val="286945215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B385EF93-2CD3-41FC-A972-1E5AA15A47AF}" type="datetimeFigureOut">
              <a:rPr lang="cs-CZ"/>
              <a:pPr>
                <a:defRPr/>
              </a:pPr>
              <a:t>3.10.2017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C9CACA8E-95FE-4E9E-8287-74208000A115}" type="slidenum">
              <a:rPr lang="cs-CZ"/>
              <a:pPr>
                <a:defRPr/>
              </a:pPr>
              <a:t>‹#›</a:t>
            </a:fld>
            <a:endParaRPr lang="cs-CZ"/>
          </a:p>
        </p:txBody>
      </p:sp>
    </p:spTree>
    <p:extLst>
      <p:ext uri="{BB962C8B-B14F-4D97-AF65-F5344CB8AC3E}">
        <p14:creationId xmlns:p14="http://schemas.microsoft.com/office/powerpoint/2010/main" val="254883535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7F84B0F-60A0-46BC-8EC6-AE9F858567A5}" type="datetimeFigureOut">
              <a:rPr lang="cs-CZ"/>
              <a:pPr>
                <a:defRPr/>
              </a:pPr>
              <a:t>3.10.2017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1843AB36-7D89-4F52-9318-21ABED151B2C}" type="slidenum">
              <a:rPr lang="cs-CZ"/>
              <a:pPr>
                <a:defRPr/>
              </a:pPr>
              <a:t>‹#›</a:t>
            </a:fld>
            <a:endParaRPr lang="cs-CZ"/>
          </a:p>
        </p:txBody>
      </p:sp>
    </p:spTree>
    <p:extLst>
      <p:ext uri="{BB962C8B-B14F-4D97-AF65-F5344CB8AC3E}">
        <p14:creationId xmlns:p14="http://schemas.microsoft.com/office/powerpoint/2010/main" val="20148940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652FB01D-1D6D-45A3-B0E1-6C075FF98168}"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B5E62A1-8362-4AC3-9DC0-01E84DE39506}" type="slidenum">
              <a:rPr lang="cs-CZ"/>
              <a:pPr>
                <a:defRPr/>
              </a:pPr>
              <a:t>‹#›</a:t>
            </a:fld>
            <a:endParaRPr lang="cs-CZ"/>
          </a:p>
        </p:txBody>
      </p:sp>
    </p:spTree>
    <p:extLst>
      <p:ext uri="{BB962C8B-B14F-4D97-AF65-F5344CB8AC3E}">
        <p14:creationId xmlns:p14="http://schemas.microsoft.com/office/powerpoint/2010/main" val="32111553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760226B9-6490-4B85-BDB7-3FAF13502CC6}" type="datetimeFigureOut">
              <a:rPr lang="cs-CZ"/>
              <a:pPr>
                <a:defRPr/>
              </a:pPr>
              <a:t>3.10.2017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9BAB74-D261-4C43-B641-5BB17AED61AF}" type="slidenum">
              <a:rPr lang="cs-CZ"/>
              <a:pPr>
                <a:defRPr/>
              </a:pPr>
              <a:t>‹#›</a:t>
            </a:fld>
            <a:endParaRPr lang="cs-CZ"/>
          </a:p>
        </p:txBody>
      </p:sp>
    </p:spTree>
    <p:extLst>
      <p:ext uri="{BB962C8B-B14F-4D97-AF65-F5344CB8AC3E}">
        <p14:creationId xmlns:p14="http://schemas.microsoft.com/office/powerpoint/2010/main" val="2988900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va obsahy_bez">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smtClean="0"/>
              <a:t>Kliknutím lze upravit styl.</a:t>
            </a:r>
            <a:endParaRPr lang="cs-CZ" dirty="0"/>
          </a:p>
        </p:txBody>
      </p:sp>
      <p:sp>
        <p:nvSpPr>
          <p:cNvPr id="3" name="Zástupný symbol pro obsah 2"/>
          <p:cNvSpPr>
            <a:spLocks noGrp="1"/>
          </p:cNvSpPr>
          <p:nvPr>
            <p:ph sz="half" idx="1"/>
          </p:nvPr>
        </p:nvSpPr>
        <p:spPr>
          <a:xfrm>
            <a:off x="457200" y="1340769"/>
            <a:ext cx="4038600" cy="4752528"/>
          </a:xfrm>
        </p:spPr>
        <p:txBody>
          <a:bodyPr/>
          <a:lstStyle>
            <a:lvl1pPr>
              <a:buClr>
                <a:srgbClr val="B2BC00"/>
              </a:buClr>
              <a:buSzPct val="120000"/>
              <a:defRPr sz="2200"/>
            </a:lvl1pPr>
            <a:lvl2pPr>
              <a:buClr>
                <a:srgbClr val="B2BC00"/>
              </a:buClr>
              <a:defRPr sz="2000"/>
            </a:lvl2pPr>
            <a:lvl3pPr>
              <a:buClr>
                <a:srgbClr val="B2BC00"/>
              </a:buClr>
              <a:defRPr sz="2000"/>
            </a:lvl3pPr>
            <a:lvl4pPr>
              <a:buClr>
                <a:srgbClr val="B2BC00"/>
              </a:buClr>
              <a:defRPr sz="2000"/>
            </a:lvl4pPr>
            <a:lvl5pPr>
              <a:buClr>
                <a:srgbClr val="B2BC00"/>
              </a:buClr>
              <a:defRPr sz="20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4648200" y="1340768"/>
            <a:ext cx="4038600" cy="4752529"/>
          </a:xfrm>
        </p:spPr>
        <p:txBody>
          <a:bodyPr/>
          <a:lstStyle>
            <a:lvl1pPr>
              <a:defRPr lang="cs-CZ" sz="22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indent="-228600" algn="l" defTabSz="914400" rtl="0" eaLnBrk="1" latinLnBrk="0" hangingPunct="1">
              <a:spcBef>
                <a:spcPct val="20000"/>
              </a:spcBef>
              <a:buClr>
                <a:srgbClr val="B2BC00"/>
              </a:buClr>
              <a:buFont typeface="Arial" pitchFamily="34" charset="0"/>
              <a:buChar char="•"/>
              <a:defRPr lang="cs-CZ" sz="2000" kern="1200" smtClean="0">
                <a:solidFill>
                  <a:schemeClr val="tx1"/>
                </a:solidFill>
                <a:latin typeface="Arial" pitchFamily="34" charset="0"/>
                <a:ea typeface="+mn-ea"/>
                <a:cs typeface="Arial" pitchFamily="34" charset="0"/>
              </a:defRPr>
            </a:lvl3pPr>
            <a:lvl4pPr indent="-228600" algn="l" defTabSz="914400" rtl="0" eaLnBrk="1" latinLnBrk="0" hangingPunct="1">
              <a:spcBef>
                <a:spcPct val="20000"/>
              </a:spcBef>
              <a:buClr>
                <a:srgbClr val="B2BC00"/>
              </a:buClr>
              <a:buFont typeface="Arial" pitchFamily="34" charset="0"/>
              <a:buChar char="•"/>
              <a:defRPr lang="cs-CZ" sz="2000" kern="1200" smtClean="0">
                <a:solidFill>
                  <a:schemeClr val="tx1"/>
                </a:solidFill>
                <a:latin typeface="Arial" pitchFamily="34" charset="0"/>
                <a:ea typeface="+mn-ea"/>
                <a:cs typeface="Arial" pitchFamily="34" charset="0"/>
              </a:defRPr>
            </a:lvl4pPr>
            <a:lvl5pPr indent="-228600" algn="l" defTabSz="914400" rtl="0" eaLnBrk="1" latinLnBrk="0" hangingPunct="1">
              <a:spcBef>
                <a:spcPct val="20000"/>
              </a:spcBef>
              <a:buClr>
                <a:srgbClr val="B2BC00"/>
              </a:buClr>
              <a:buFont typeface="Arial" pitchFamily="34" charset="0"/>
              <a:buChar char="•"/>
              <a:defRPr lang="cs-CZ" sz="2000" kern="1200" dirty="0" smtClean="0">
                <a:solidFill>
                  <a:schemeClr val="tx1"/>
                </a:solidFill>
                <a:latin typeface="Arial" pitchFamily="34" charset="0"/>
                <a:ea typeface="+mn-ea"/>
                <a:cs typeface="Arial" pitchFamily="34" charset="0"/>
              </a:defRPr>
            </a:lvl5pPr>
            <a:lvl6pPr>
              <a:defRPr sz="1800"/>
            </a:lvl6pPr>
            <a:lvl7pPr indent="-228600" algn="l" defTabSz="914400" rtl="0" eaLnBrk="1" latinLnBrk="0" hangingPunct="1">
              <a:spcBef>
                <a:spcPct val="20000"/>
              </a:spcBef>
              <a:buClr>
                <a:srgbClr val="B2BC00"/>
              </a:buClr>
              <a:buFont typeface="Arial" pitchFamily="34" charset="0"/>
              <a:buChar char="•"/>
              <a:defRPr lang="cs-CZ" sz="2000" kern="1200" dirty="0" smtClean="0">
                <a:solidFill>
                  <a:schemeClr val="tx1"/>
                </a:solidFill>
                <a:latin typeface="Arial" pitchFamily="34" charset="0"/>
                <a:ea typeface="+mn-ea"/>
                <a:cs typeface="Arial" pitchFamily="34" charset="0"/>
              </a:defRPr>
            </a:lvl7pPr>
            <a:lvl8pPr>
              <a:defRPr sz="1800"/>
            </a:lvl8pPr>
            <a:lvl9pPr indent="-228600" algn="l" defTabSz="914400" rtl="0" eaLnBrk="1" latinLnBrk="0" hangingPunct="1">
              <a:spcBef>
                <a:spcPct val="20000"/>
              </a:spcBef>
              <a:buClr>
                <a:srgbClr val="B2BC00"/>
              </a:buClr>
              <a:buFont typeface="Arial" pitchFamily="34" charset="0"/>
              <a:buChar char="•"/>
              <a:defRPr lang="cs-CZ" sz="2000" kern="1200" dirty="0">
                <a:solidFill>
                  <a:schemeClr val="tx1"/>
                </a:solidFill>
                <a:latin typeface="Arial" pitchFamily="34" charset="0"/>
                <a:ea typeface="+mn-ea"/>
                <a:cs typeface="Arial" pitchFamily="34" charset="0"/>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datum 3"/>
          <p:cNvSpPr>
            <a:spLocks noGrp="1"/>
          </p:cNvSpPr>
          <p:nvPr>
            <p:ph type="dt" sz="half" idx="10"/>
          </p:nvPr>
        </p:nvSpPr>
        <p:spPr/>
        <p:txBody>
          <a:bodyPr/>
          <a:lstStyle>
            <a:lvl1pPr>
              <a:defRPr/>
            </a:lvl1pPr>
          </a:lstStyle>
          <a:p>
            <a:pPr>
              <a:defRPr/>
            </a:pPr>
            <a:fld id="{0BF04685-DDC1-40C9-A50A-3790CF51A9A7}" type="datetimeFigureOut">
              <a:rPr lang="cs-CZ"/>
              <a:pPr>
                <a:defRPr/>
              </a:pPr>
              <a:t>3.10.2017</a:t>
            </a:fld>
            <a:endParaRPr lang="cs-CZ" dirty="0"/>
          </a:p>
        </p:txBody>
      </p:sp>
      <p:sp>
        <p:nvSpPr>
          <p:cNvPr id="6" name="Zástupný symbol pro číslo snímku 5"/>
          <p:cNvSpPr>
            <a:spLocks noGrp="1"/>
          </p:cNvSpPr>
          <p:nvPr>
            <p:ph type="sldNum" sz="quarter" idx="11"/>
          </p:nvPr>
        </p:nvSpPr>
        <p:spPr/>
        <p:txBody>
          <a:bodyPr/>
          <a:lstStyle>
            <a:lvl1pPr>
              <a:defRPr/>
            </a:lvl1pPr>
          </a:lstStyle>
          <a:p>
            <a:pPr>
              <a:defRPr/>
            </a:pPr>
            <a:fld id="{74F068BF-679F-4DBA-A318-E388278BC813}" type="slidenum">
              <a:rPr lang="cs-CZ"/>
              <a:pPr>
                <a:defRPr/>
              </a:pPr>
              <a:t>‹#›</a:t>
            </a:fld>
            <a:endParaRPr lang="cs-CZ" dirty="0"/>
          </a:p>
        </p:txBody>
      </p:sp>
    </p:spTree>
    <p:extLst>
      <p:ext uri="{BB962C8B-B14F-4D97-AF65-F5344CB8AC3E}">
        <p14:creationId xmlns:p14="http://schemas.microsoft.com/office/powerpoint/2010/main" val="326217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_podtitul">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7" name="Zástupný symbol pro text 6"/>
          <p:cNvSpPr>
            <a:spLocks noGrp="1"/>
          </p:cNvSpPr>
          <p:nvPr>
            <p:ph type="body" sz="quarter" idx="13"/>
          </p:nvPr>
        </p:nvSpPr>
        <p:spPr>
          <a:xfrm>
            <a:off x="467544" y="1556792"/>
            <a:ext cx="8207375" cy="432519"/>
          </a:xfrm>
        </p:spPr>
        <p:txBody>
          <a:bodyPr>
            <a:normAutofit/>
          </a:bodyPr>
          <a:lstStyle>
            <a:lvl1pPr>
              <a:buNone/>
              <a:defRPr sz="2400">
                <a:solidFill>
                  <a:schemeClr val="tx1">
                    <a:lumMod val="50000"/>
                    <a:lumOff val="50000"/>
                  </a:schemeClr>
                </a:solidFill>
              </a:defRPr>
            </a:lvl1pPr>
          </a:lstStyle>
          <a:p>
            <a:pPr lvl="0"/>
            <a:r>
              <a:rPr lang="cs-CZ" smtClean="0"/>
              <a:t>Kliknutím lze upravit styly předlohy textu.</a:t>
            </a:r>
          </a:p>
        </p:txBody>
      </p:sp>
      <p:sp>
        <p:nvSpPr>
          <p:cNvPr id="4" name="Zástupný symbol pro datum 3"/>
          <p:cNvSpPr>
            <a:spLocks noGrp="1"/>
          </p:cNvSpPr>
          <p:nvPr>
            <p:ph type="dt" sz="half" idx="14"/>
          </p:nvPr>
        </p:nvSpPr>
        <p:spPr/>
        <p:txBody>
          <a:bodyPr/>
          <a:lstStyle>
            <a:lvl1pPr>
              <a:defRPr/>
            </a:lvl1pPr>
          </a:lstStyle>
          <a:p>
            <a:pPr>
              <a:defRPr/>
            </a:pPr>
            <a:fld id="{C8C5F276-10FD-46DF-8A28-34F22B54D668}" type="datetimeFigureOut">
              <a:rPr lang="cs-CZ"/>
              <a:pPr>
                <a:defRPr/>
              </a:pPr>
              <a:t>3.10.2017</a:t>
            </a:fld>
            <a:endParaRPr lang="cs-CZ" dirty="0"/>
          </a:p>
        </p:txBody>
      </p:sp>
      <p:sp>
        <p:nvSpPr>
          <p:cNvPr id="5" name="Zástupný symbol pro číslo snímku 5"/>
          <p:cNvSpPr>
            <a:spLocks noGrp="1"/>
          </p:cNvSpPr>
          <p:nvPr>
            <p:ph type="sldNum" sz="quarter" idx="15"/>
          </p:nvPr>
        </p:nvSpPr>
        <p:spPr/>
        <p:txBody>
          <a:bodyPr/>
          <a:lstStyle>
            <a:lvl1pPr>
              <a:defRPr/>
            </a:lvl1pPr>
          </a:lstStyle>
          <a:p>
            <a:pPr>
              <a:defRPr/>
            </a:pPr>
            <a:fld id="{4401FF96-02F7-4CF5-AD63-F5D46AC9127A}" type="slidenum">
              <a:rPr lang="cs-CZ"/>
              <a:pPr>
                <a:defRPr/>
              </a:pPr>
              <a:t>‹#›</a:t>
            </a:fld>
            <a:endParaRPr lang="cs-CZ" dirty="0"/>
          </a:p>
        </p:txBody>
      </p:sp>
    </p:spTree>
    <p:extLst>
      <p:ext uri="{BB962C8B-B14F-4D97-AF65-F5344CB8AC3E}">
        <p14:creationId xmlns:p14="http://schemas.microsoft.com/office/powerpoint/2010/main" val="256847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uze nadpis_bez">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79FBBAE-53A9-4B8A-978D-C5CA46B93E1E}" type="datetimeFigureOut">
              <a:rPr lang="cs-CZ"/>
              <a:pPr>
                <a:defRPr/>
              </a:pPr>
              <a:t>3.10.2017</a:t>
            </a:fld>
            <a:endParaRPr lang="cs-CZ" dirty="0"/>
          </a:p>
        </p:txBody>
      </p:sp>
      <p:sp>
        <p:nvSpPr>
          <p:cNvPr id="4" name="Zástupný symbol pro číslo snímku 5"/>
          <p:cNvSpPr>
            <a:spLocks noGrp="1"/>
          </p:cNvSpPr>
          <p:nvPr>
            <p:ph type="sldNum" sz="quarter" idx="11"/>
          </p:nvPr>
        </p:nvSpPr>
        <p:spPr/>
        <p:txBody>
          <a:bodyPr/>
          <a:lstStyle>
            <a:lvl1pPr>
              <a:defRPr/>
            </a:lvl1pPr>
          </a:lstStyle>
          <a:p>
            <a:pPr>
              <a:defRPr/>
            </a:pPr>
            <a:fld id="{AE56D3AF-E011-4D17-AAE1-92C6C6D38D5C}" type="slidenum">
              <a:rPr lang="cs-CZ"/>
              <a:pPr>
                <a:defRPr/>
              </a:pPr>
              <a:t>‹#›</a:t>
            </a:fld>
            <a:endParaRPr lang="cs-CZ" dirty="0"/>
          </a:p>
        </p:txBody>
      </p:sp>
    </p:spTree>
    <p:extLst>
      <p:ext uri="{BB962C8B-B14F-4D97-AF65-F5344CB8AC3E}">
        <p14:creationId xmlns:p14="http://schemas.microsoft.com/office/powerpoint/2010/main" val="3667075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razek_podtitul">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7" name="Zástupný symbol pro text 6"/>
          <p:cNvSpPr>
            <a:spLocks noGrp="1"/>
          </p:cNvSpPr>
          <p:nvPr>
            <p:ph type="body" sz="quarter" idx="13"/>
          </p:nvPr>
        </p:nvSpPr>
        <p:spPr>
          <a:xfrm>
            <a:off x="467544" y="1556792"/>
            <a:ext cx="8207375" cy="432519"/>
          </a:xfrm>
        </p:spPr>
        <p:txBody>
          <a:bodyPr>
            <a:normAutofit/>
          </a:bodyPr>
          <a:lstStyle>
            <a:lvl1pPr>
              <a:buNone/>
              <a:defRPr sz="2400">
                <a:solidFill>
                  <a:schemeClr val="tx1">
                    <a:lumMod val="50000"/>
                    <a:lumOff val="50000"/>
                  </a:schemeClr>
                </a:solidFill>
              </a:defRPr>
            </a:lvl1pPr>
          </a:lstStyle>
          <a:p>
            <a:pPr lvl="0"/>
            <a:r>
              <a:rPr lang="cs-CZ" smtClean="0"/>
              <a:t>Kliknutím lze upravit styly předlohy textu.</a:t>
            </a:r>
          </a:p>
        </p:txBody>
      </p:sp>
      <p:sp>
        <p:nvSpPr>
          <p:cNvPr id="9" name="Zástupný symbol pro text 8"/>
          <p:cNvSpPr>
            <a:spLocks noGrp="1"/>
          </p:cNvSpPr>
          <p:nvPr>
            <p:ph type="body" sz="quarter" idx="14"/>
          </p:nvPr>
        </p:nvSpPr>
        <p:spPr>
          <a:xfrm>
            <a:off x="467544" y="2132857"/>
            <a:ext cx="8207375" cy="1224135"/>
          </a:xfrm>
        </p:spPr>
        <p:txBody>
          <a:bodyPr/>
          <a:lstStyle>
            <a:lvl1pPr>
              <a:buClr>
                <a:srgbClr val="B2BC00"/>
              </a:buClr>
              <a:buSzPct val="150000"/>
              <a:defRPr sz="2200"/>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1" name="Zástupný symbol pro obrázek 10"/>
          <p:cNvSpPr>
            <a:spLocks noGrp="1"/>
          </p:cNvSpPr>
          <p:nvPr>
            <p:ph type="pic" sz="quarter" idx="15"/>
          </p:nvPr>
        </p:nvSpPr>
        <p:spPr>
          <a:xfrm>
            <a:off x="468312" y="3501008"/>
            <a:ext cx="8208143" cy="2592288"/>
          </a:xfrm>
        </p:spPr>
        <p:txBody>
          <a:bodyPr rtlCol="0">
            <a:normAutofit/>
          </a:bodyPr>
          <a:lstStyle/>
          <a:p>
            <a:pPr lvl="0"/>
            <a:r>
              <a:rPr lang="cs-CZ" noProof="0" smtClean="0"/>
              <a:t>Kliknutím na ikonu přidáte obrázek.</a:t>
            </a:r>
            <a:endParaRPr lang="cs-CZ" noProof="0" dirty="0"/>
          </a:p>
        </p:txBody>
      </p:sp>
      <p:sp>
        <p:nvSpPr>
          <p:cNvPr id="6" name="Zástupný symbol pro datum 3"/>
          <p:cNvSpPr>
            <a:spLocks noGrp="1"/>
          </p:cNvSpPr>
          <p:nvPr>
            <p:ph type="dt" sz="half" idx="16"/>
          </p:nvPr>
        </p:nvSpPr>
        <p:spPr/>
        <p:txBody>
          <a:bodyPr/>
          <a:lstStyle>
            <a:lvl1pPr>
              <a:defRPr/>
            </a:lvl1pPr>
          </a:lstStyle>
          <a:p>
            <a:pPr>
              <a:defRPr/>
            </a:pPr>
            <a:fld id="{CFAAE68F-72A0-4F28-8525-402DE93053C1}" type="datetimeFigureOut">
              <a:rPr lang="cs-CZ"/>
              <a:pPr>
                <a:defRPr/>
              </a:pPr>
              <a:t>3.10.2017</a:t>
            </a:fld>
            <a:endParaRPr lang="cs-CZ" dirty="0"/>
          </a:p>
        </p:txBody>
      </p:sp>
      <p:sp>
        <p:nvSpPr>
          <p:cNvPr id="8" name="Zástupný symbol pro číslo snímku 5"/>
          <p:cNvSpPr>
            <a:spLocks noGrp="1"/>
          </p:cNvSpPr>
          <p:nvPr>
            <p:ph type="sldNum" sz="quarter" idx="17"/>
          </p:nvPr>
        </p:nvSpPr>
        <p:spPr/>
        <p:txBody>
          <a:bodyPr/>
          <a:lstStyle>
            <a:lvl1pPr>
              <a:defRPr/>
            </a:lvl1pPr>
          </a:lstStyle>
          <a:p>
            <a:pPr>
              <a:defRPr/>
            </a:pPr>
            <a:fld id="{3324D22F-138C-4364-ABF5-EC48A1795B61}" type="slidenum">
              <a:rPr lang="cs-CZ"/>
              <a:pPr>
                <a:defRPr/>
              </a:pPr>
              <a:t>‹#›</a:t>
            </a:fld>
            <a:endParaRPr lang="cs-CZ" dirty="0"/>
          </a:p>
        </p:txBody>
      </p:sp>
    </p:spTree>
    <p:extLst>
      <p:ext uri="{BB962C8B-B14F-4D97-AF65-F5344CB8AC3E}">
        <p14:creationId xmlns:p14="http://schemas.microsoft.com/office/powerpoint/2010/main" val="4020053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razek_bez">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9" name="Zástupný symbol pro text 8"/>
          <p:cNvSpPr>
            <a:spLocks noGrp="1"/>
          </p:cNvSpPr>
          <p:nvPr>
            <p:ph type="body" sz="quarter" idx="14"/>
          </p:nvPr>
        </p:nvSpPr>
        <p:spPr>
          <a:xfrm>
            <a:off x="467544" y="1556793"/>
            <a:ext cx="8207375" cy="1800200"/>
          </a:xfrm>
        </p:spPr>
        <p:txBody>
          <a:bodyPr/>
          <a:lstStyle>
            <a:lvl1pPr>
              <a:buClr>
                <a:srgbClr val="B2BC00"/>
              </a:buClr>
              <a:buSzPct val="150000"/>
              <a:defRPr sz="2200"/>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1" name="Zástupný symbol pro obrázek 10"/>
          <p:cNvSpPr>
            <a:spLocks noGrp="1"/>
          </p:cNvSpPr>
          <p:nvPr>
            <p:ph type="pic" sz="quarter" idx="15"/>
          </p:nvPr>
        </p:nvSpPr>
        <p:spPr>
          <a:xfrm>
            <a:off x="468312" y="3501008"/>
            <a:ext cx="8208143" cy="2592288"/>
          </a:xfrm>
        </p:spPr>
        <p:txBody>
          <a:bodyPr rtlCol="0">
            <a:normAutofit/>
          </a:bodyPr>
          <a:lstStyle/>
          <a:p>
            <a:pPr lvl="0"/>
            <a:r>
              <a:rPr lang="cs-CZ" noProof="0" smtClean="0"/>
              <a:t>Kliknutím na ikonu přidáte obrázek.</a:t>
            </a:r>
            <a:endParaRPr lang="cs-CZ" noProof="0" dirty="0"/>
          </a:p>
        </p:txBody>
      </p:sp>
      <p:sp>
        <p:nvSpPr>
          <p:cNvPr id="5" name="Zástupný symbol pro datum 3"/>
          <p:cNvSpPr>
            <a:spLocks noGrp="1"/>
          </p:cNvSpPr>
          <p:nvPr>
            <p:ph type="dt" sz="half" idx="16"/>
          </p:nvPr>
        </p:nvSpPr>
        <p:spPr/>
        <p:txBody>
          <a:bodyPr/>
          <a:lstStyle>
            <a:lvl1pPr>
              <a:defRPr/>
            </a:lvl1pPr>
          </a:lstStyle>
          <a:p>
            <a:pPr>
              <a:defRPr/>
            </a:pPr>
            <a:fld id="{E0B25274-100F-4FED-912F-DE1C8B889FF6}" type="datetimeFigureOut">
              <a:rPr lang="cs-CZ"/>
              <a:pPr>
                <a:defRPr/>
              </a:pPr>
              <a:t>3.10.2017</a:t>
            </a:fld>
            <a:endParaRPr lang="cs-CZ" dirty="0"/>
          </a:p>
        </p:txBody>
      </p:sp>
      <p:sp>
        <p:nvSpPr>
          <p:cNvPr id="6" name="Zástupný symbol pro číslo snímku 5"/>
          <p:cNvSpPr>
            <a:spLocks noGrp="1"/>
          </p:cNvSpPr>
          <p:nvPr>
            <p:ph type="sldNum" sz="quarter" idx="17"/>
          </p:nvPr>
        </p:nvSpPr>
        <p:spPr/>
        <p:txBody>
          <a:bodyPr/>
          <a:lstStyle>
            <a:lvl1pPr>
              <a:defRPr/>
            </a:lvl1pPr>
          </a:lstStyle>
          <a:p>
            <a:pPr>
              <a:defRPr/>
            </a:pPr>
            <a:fld id="{F9C02FE6-B1A7-461C-98D1-9BE2623DE174}" type="slidenum">
              <a:rPr lang="cs-CZ"/>
              <a:pPr>
                <a:defRPr/>
              </a:pPr>
              <a:t>‹#›</a:t>
            </a:fld>
            <a:endParaRPr lang="cs-CZ" dirty="0"/>
          </a:p>
        </p:txBody>
      </p:sp>
    </p:spTree>
    <p:extLst>
      <p:ext uri="{BB962C8B-B14F-4D97-AF65-F5344CB8AC3E}">
        <p14:creationId xmlns:p14="http://schemas.microsoft.com/office/powerpoint/2010/main" val="1236123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image" Target="../media/image1.pn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image" Target="../media/image1.png"/><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3563938" y="6381750"/>
            <a:ext cx="2133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B3DB0560-97CE-4E14-AEAA-181E051B118A}" type="datetimeFigureOut">
              <a:rPr lang="cs-CZ"/>
              <a:pPr>
                <a:defRPr/>
              </a:pPr>
              <a:t>3.10.2017</a:t>
            </a:fld>
            <a:endParaRPr lang="cs-CZ" dirty="0"/>
          </a:p>
        </p:txBody>
      </p:sp>
      <p:sp>
        <p:nvSpPr>
          <p:cNvPr id="6" name="Zástupný symbol pro číslo snímku 5"/>
          <p:cNvSpPr>
            <a:spLocks noGrp="1"/>
          </p:cNvSpPr>
          <p:nvPr>
            <p:ph type="sldNum" sz="quarter" idx="4"/>
          </p:nvPr>
        </p:nvSpPr>
        <p:spPr>
          <a:xfrm>
            <a:off x="468313" y="6381750"/>
            <a:ext cx="2133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3F9AB185-AFF4-44B2-8FD9-DAB3F2613946}" type="slidenum">
              <a:rPr lang="cs-CZ"/>
              <a:pPr>
                <a:defRPr/>
              </a:pPr>
              <a:t>‹#›</a:t>
            </a:fld>
            <a:endParaRPr lang="cs-CZ" dirty="0"/>
          </a:p>
        </p:txBody>
      </p:sp>
    </p:spTree>
  </p:cSld>
  <p:clrMap bg1="lt1" tx1="dk1" bg2="lt2" tx2="dk2" accent1="accent1" accent2="accent2" accent3="accent3" accent4="accent4" accent5="accent5" accent6="accent6" hlink="hlink" folHlink="folHlink"/>
  <p:sldLayoutIdLst>
    <p:sldLayoutId id="2147484229" r:id="rId1"/>
    <p:sldLayoutId id="2147484230" r:id="rId2"/>
    <p:sldLayoutId id="2147484231" r:id="rId3"/>
    <p:sldLayoutId id="2147484232" r:id="rId4"/>
    <p:sldLayoutId id="2147484233" r:id="rId5"/>
    <p:sldLayoutId id="2147484234" r:id="rId6"/>
    <p:sldLayoutId id="2147484235" r:id="rId7"/>
    <p:sldLayoutId id="2147484236" r:id="rId8"/>
    <p:sldLayoutId id="2147484237" r:id="rId9"/>
    <p:sldLayoutId id="2147484238" r:id="rId10"/>
    <p:sldLayoutId id="2147484239" r:id="rId11"/>
    <p:sldLayoutId id="2147484240" r:id="rId12"/>
    <p:sldLayoutId id="2147484241" r:id="rId13"/>
    <p:sldLayoutId id="2147484242" r:id="rId14"/>
    <p:sldLayoutId id="2147484276" r:id="rId15"/>
    <p:sldLayoutId id="2147484277" r:id="rId16"/>
  </p:sldLayoutIdLst>
  <p:txStyles>
    <p:titleStyle>
      <a:lvl1pPr algn="l" rtl="0" eaLnBrk="0" fontAlgn="base" hangingPunct="0">
        <a:spcBef>
          <a:spcPct val="0"/>
        </a:spcBef>
        <a:spcAft>
          <a:spcPct val="0"/>
        </a:spcAft>
        <a:defRPr lang="cs-CZ" sz="3200" b="1" kern="1200" dirty="0">
          <a:solidFill>
            <a:srgbClr val="B2BC00"/>
          </a:solidFill>
          <a:latin typeface="Arial" pitchFamily="34" charset="0"/>
          <a:ea typeface="+mj-ea"/>
          <a:cs typeface="Arial" pitchFamily="34" charset="0"/>
        </a:defRPr>
      </a:lvl1pPr>
      <a:lvl2pPr algn="l" rtl="0" eaLnBrk="0" fontAlgn="base" hangingPunct="0">
        <a:spcBef>
          <a:spcPct val="0"/>
        </a:spcBef>
        <a:spcAft>
          <a:spcPct val="0"/>
        </a:spcAft>
        <a:defRPr sz="3200" b="1">
          <a:solidFill>
            <a:srgbClr val="B2BC00"/>
          </a:solidFill>
          <a:latin typeface="Arial" charset="0"/>
          <a:cs typeface="Arial" charset="0"/>
        </a:defRPr>
      </a:lvl2pPr>
      <a:lvl3pPr algn="l" rtl="0" eaLnBrk="0" fontAlgn="base" hangingPunct="0">
        <a:spcBef>
          <a:spcPct val="0"/>
        </a:spcBef>
        <a:spcAft>
          <a:spcPct val="0"/>
        </a:spcAft>
        <a:defRPr sz="3200" b="1">
          <a:solidFill>
            <a:srgbClr val="B2BC00"/>
          </a:solidFill>
          <a:latin typeface="Arial" charset="0"/>
          <a:cs typeface="Arial" charset="0"/>
        </a:defRPr>
      </a:lvl3pPr>
      <a:lvl4pPr algn="l" rtl="0" eaLnBrk="0" fontAlgn="base" hangingPunct="0">
        <a:spcBef>
          <a:spcPct val="0"/>
        </a:spcBef>
        <a:spcAft>
          <a:spcPct val="0"/>
        </a:spcAft>
        <a:defRPr sz="3200" b="1">
          <a:solidFill>
            <a:srgbClr val="B2BC00"/>
          </a:solidFill>
          <a:latin typeface="Arial" charset="0"/>
          <a:cs typeface="Arial" charset="0"/>
        </a:defRPr>
      </a:lvl4pPr>
      <a:lvl5pPr algn="l" rtl="0" eaLnBrk="0" fontAlgn="base" hangingPunct="0">
        <a:spcBef>
          <a:spcPct val="0"/>
        </a:spcBef>
        <a:spcAft>
          <a:spcPct val="0"/>
        </a:spcAft>
        <a:defRPr sz="3200" b="1">
          <a:solidFill>
            <a:srgbClr val="B2BC00"/>
          </a:solidFill>
          <a:latin typeface="Arial" charset="0"/>
          <a:cs typeface="Arial" charset="0"/>
        </a:defRPr>
      </a:lvl5pPr>
      <a:lvl6pPr marL="457200" algn="l" rtl="0" fontAlgn="base">
        <a:spcBef>
          <a:spcPct val="0"/>
        </a:spcBef>
        <a:spcAft>
          <a:spcPct val="0"/>
        </a:spcAft>
        <a:defRPr sz="3200" b="1">
          <a:solidFill>
            <a:srgbClr val="B2BC00"/>
          </a:solidFill>
          <a:latin typeface="Arial" charset="0"/>
          <a:cs typeface="Arial" charset="0"/>
        </a:defRPr>
      </a:lvl6pPr>
      <a:lvl7pPr marL="914400" algn="l" rtl="0" fontAlgn="base">
        <a:spcBef>
          <a:spcPct val="0"/>
        </a:spcBef>
        <a:spcAft>
          <a:spcPct val="0"/>
        </a:spcAft>
        <a:defRPr sz="3200" b="1">
          <a:solidFill>
            <a:srgbClr val="B2BC00"/>
          </a:solidFill>
          <a:latin typeface="Arial" charset="0"/>
          <a:cs typeface="Arial" charset="0"/>
        </a:defRPr>
      </a:lvl7pPr>
      <a:lvl8pPr marL="1371600" algn="l" rtl="0" fontAlgn="base">
        <a:spcBef>
          <a:spcPct val="0"/>
        </a:spcBef>
        <a:spcAft>
          <a:spcPct val="0"/>
        </a:spcAft>
        <a:defRPr sz="3200" b="1">
          <a:solidFill>
            <a:srgbClr val="B2BC00"/>
          </a:solidFill>
          <a:latin typeface="Arial" charset="0"/>
          <a:cs typeface="Arial" charset="0"/>
        </a:defRPr>
      </a:lvl8pPr>
      <a:lvl9pPr marL="1828800" algn="l" rtl="0" fontAlgn="base">
        <a:spcBef>
          <a:spcPct val="0"/>
        </a:spcBef>
        <a:spcAft>
          <a:spcPct val="0"/>
        </a:spcAft>
        <a:defRPr sz="3200" b="1">
          <a:solidFill>
            <a:srgbClr val="B2BC0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lang="cs-CZ" sz="2200" kern="1200" dirty="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lang="cs-CZ" sz="2000" kern="1200" dirty="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2051"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5122541-F3DB-4472-BBEE-0F3ACBEA2AD9}" type="datetimeFigureOut">
              <a:rPr lang="cs-CZ"/>
              <a:pPr>
                <a:defRPr/>
              </a:pPr>
              <a:t>3.10.2017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EE4DBFB-8C94-47F7-BB6C-305E6B5F9B78}"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3075"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B5773AA-4FD4-4DB6-9AB4-5578199D5FDE}" type="datetimeFigureOut">
              <a:rPr lang="cs-CZ"/>
              <a:pPr>
                <a:defRPr/>
              </a:pPr>
              <a:t>3.10.2017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CB8AC3D-6EC7-4EBE-8F83-B251D3F9DF5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254" r:id="rId1"/>
    <p:sldLayoutId id="2147484255" r:id="rId2"/>
    <p:sldLayoutId id="2147484256" r:id="rId3"/>
    <p:sldLayoutId id="2147484257" r:id="rId4"/>
    <p:sldLayoutId id="2147484258" r:id="rId5"/>
    <p:sldLayoutId id="2147484259" r:id="rId6"/>
    <p:sldLayoutId id="2147484260" r:id="rId7"/>
    <p:sldLayoutId id="2147484261" r:id="rId8"/>
    <p:sldLayoutId id="2147484262" r:id="rId9"/>
    <p:sldLayoutId id="2147484263" r:id="rId10"/>
    <p:sldLayoutId id="214748426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4099"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2D03730-02F8-4BE1-ACB9-71FF02DA0E56}" type="datetimeFigureOut">
              <a:rPr lang="cs-CZ"/>
              <a:pPr>
                <a:defRPr/>
              </a:pPr>
              <a:t>3.10.2017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75DA332-0075-4CFD-9D87-66A1A7B6C4F4}"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265" r:id="rId1"/>
    <p:sldLayoutId id="2147484266" r:id="rId2"/>
    <p:sldLayoutId id="2147484267" r:id="rId3"/>
    <p:sldLayoutId id="2147484268" r:id="rId4"/>
    <p:sldLayoutId id="2147484269" r:id="rId5"/>
    <p:sldLayoutId id="2147484270" r:id="rId6"/>
    <p:sldLayoutId id="2147484271" r:id="rId7"/>
    <p:sldLayoutId id="2147484272" r:id="rId8"/>
    <p:sldLayoutId id="2147484273" r:id="rId9"/>
    <p:sldLayoutId id="2147484274" r:id="rId10"/>
    <p:sldLayoutId id="2147484275" r:id="rId11"/>
  </p:sldLayoutIdLst>
  <p:txStyles>
    <p:titleStyle>
      <a:lvl1pPr algn="l" rtl="0" eaLnBrk="0" fontAlgn="base" hangingPunct="0">
        <a:spcBef>
          <a:spcPct val="0"/>
        </a:spcBef>
        <a:spcAft>
          <a:spcPct val="0"/>
        </a:spcAft>
        <a:defRPr sz="3200" b="1" kern="1200">
          <a:solidFill>
            <a:srgbClr val="B2BC00"/>
          </a:solidFill>
          <a:latin typeface="Arial" pitchFamily="34" charset="0"/>
          <a:ea typeface="+mj-ea"/>
          <a:cs typeface="Arial" pitchFamily="34" charset="0"/>
        </a:defRPr>
      </a:lvl1pPr>
      <a:lvl2pPr algn="l" rtl="0" eaLnBrk="0" fontAlgn="base" hangingPunct="0">
        <a:spcBef>
          <a:spcPct val="0"/>
        </a:spcBef>
        <a:spcAft>
          <a:spcPct val="0"/>
        </a:spcAft>
        <a:defRPr sz="3200" b="1">
          <a:solidFill>
            <a:srgbClr val="B2BC00"/>
          </a:solidFill>
          <a:latin typeface="Arial" charset="0"/>
          <a:cs typeface="Arial" charset="0"/>
        </a:defRPr>
      </a:lvl2pPr>
      <a:lvl3pPr algn="l" rtl="0" eaLnBrk="0" fontAlgn="base" hangingPunct="0">
        <a:spcBef>
          <a:spcPct val="0"/>
        </a:spcBef>
        <a:spcAft>
          <a:spcPct val="0"/>
        </a:spcAft>
        <a:defRPr sz="3200" b="1">
          <a:solidFill>
            <a:srgbClr val="B2BC00"/>
          </a:solidFill>
          <a:latin typeface="Arial" charset="0"/>
          <a:cs typeface="Arial" charset="0"/>
        </a:defRPr>
      </a:lvl3pPr>
      <a:lvl4pPr algn="l" rtl="0" eaLnBrk="0" fontAlgn="base" hangingPunct="0">
        <a:spcBef>
          <a:spcPct val="0"/>
        </a:spcBef>
        <a:spcAft>
          <a:spcPct val="0"/>
        </a:spcAft>
        <a:defRPr sz="3200" b="1">
          <a:solidFill>
            <a:srgbClr val="B2BC00"/>
          </a:solidFill>
          <a:latin typeface="Arial" charset="0"/>
          <a:cs typeface="Arial" charset="0"/>
        </a:defRPr>
      </a:lvl4pPr>
      <a:lvl5pPr algn="l" rtl="0" eaLnBrk="0" fontAlgn="base" hangingPunct="0">
        <a:spcBef>
          <a:spcPct val="0"/>
        </a:spcBef>
        <a:spcAft>
          <a:spcPct val="0"/>
        </a:spcAft>
        <a:defRPr sz="3200" b="1">
          <a:solidFill>
            <a:srgbClr val="B2BC00"/>
          </a:solidFill>
          <a:latin typeface="Arial" charset="0"/>
          <a:cs typeface="Arial" charset="0"/>
        </a:defRPr>
      </a:lvl5pPr>
      <a:lvl6pPr marL="457200" algn="l" rtl="0" fontAlgn="base">
        <a:spcBef>
          <a:spcPct val="0"/>
        </a:spcBef>
        <a:spcAft>
          <a:spcPct val="0"/>
        </a:spcAft>
        <a:defRPr sz="3200" b="1">
          <a:solidFill>
            <a:srgbClr val="B2BC00"/>
          </a:solidFill>
          <a:latin typeface="Arial" charset="0"/>
          <a:cs typeface="Arial" charset="0"/>
        </a:defRPr>
      </a:lvl6pPr>
      <a:lvl7pPr marL="914400" algn="l" rtl="0" fontAlgn="base">
        <a:spcBef>
          <a:spcPct val="0"/>
        </a:spcBef>
        <a:spcAft>
          <a:spcPct val="0"/>
        </a:spcAft>
        <a:defRPr sz="3200" b="1">
          <a:solidFill>
            <a:srgbClr val="B2BC00"/>
          </a:solidFill>
          <a:latin typeface="Arial" charset="0"/>
          <a:cs typeface="Arial" charset="0"/>
        </a:defRPr>
      </a:lvl7pPr>
      <a:lvl8pPr marL="1371600" algn="l" rtl="0" fontAlgn="base">
        <a:spcBef>
          <a:spcPct val="0"/>
        </a:spcBef>
        <a:spcAft>
          <a:spcPct val="0"/>
        </a:spcAft>
        <a:defRPr sz="3200" b="1">
          <a:solidFill>
            <a:srgbClr val="B2BC00"/>
          </a:solidFill>
          <a:latin typeface="Arial" charset="0"/>
          <a:cs typeface="Arial" charset="0"/>
        </a:defRPr>
      </a:lvl8pPr>
      <a:lvl9pPr marL="1828800" algn="l" rtl="0" fontAlgn="base">
        <a:spcBef>
          <a:spcPct val="0"/>
        </a:spcBef>
        <a:spcAft>
          <a:spcPct val="0"/>
        </a:spcAft>
        <a:defRPr sz="3200" b="1">
          <a:solidFill>
            <a:srgbClr val="B2BC00"/>
          </a:solidFill>
          <a:latin typeface="Arial" charset="0"/>
          <a:cs typeface="Arial" charset="0"/>
        </a:defRPr>
      </a:lvl9pPr>
    </p:titleStyle>
    <p:bodyStyle>
      <a:lvl1pPr marL="342900" indent="-342900" algn="l" rtl="0" eaLnBrk="0" fontAlgn="base" hangingPunct="0">
        <a:spcBef>
          <a:spcPct val="20000"/>
        </a:spcBef>
        <a:spcAft>
          <a:spcPct val="0"/>
        </a:spcAft>
        <a:buClr>
          <a:srgbClr val="B2BC00"/>
        </a:buClr>
        <a:buFont typeface="Arial" charset="0"/>
        <a:buChar char="•"/>
        <a:defRPr lang="cs-CZ" sz="2400" kern="1200" dirty="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Text Box 9"/>
          <p:cNvSpPr txBox="1">
            <a:spLocks noChangeArrowheads="1"/>
          </p:cNvSpPr>
          <p:nvPr/>
        </p:nvSpPr>
        <p:spPr bwMode="auto">
          <a:xfrm>
            <a:off x="424688" y="2564904"/>
            <a:ext cx="8458200" cy="1754326"/>
          </a:xfrm>
          <a:prstGeom prst="rect">
            <a:avLst/>
          </a:prstGeom>
          <a:noFill/>
          <a:ln w="9525">
            <a:noFill/>
            <a:miter lim="800000"/>
            <a:headEnd/>
            <a:tailEnd/>
          </a:ln>
          <a:effectLst/>
          <a:scene3d>
            <a:camera prst="orthographicFront"/>
            <a:lightRig rig="threePt" dir="t"/>
          </a:scene3d>
          <a:sp3d/>
        </p:spPr>
        <p:txBody>
          <a:bodyPr>
            <a:spAutoFit/>
          </a:bodyPr>
          <a:lstStyle/>
          <a:p>
            <a:pPr algn="ctr" fontAlgn="auto">
              <a:spcBef>
                <a:spcPts val="0"/>
              </a:spcBef>
              <a:spcAft>
                <a:spcPts val="0"/>
              </a:spcAft>
              <a:defRPr/>
            </a:pPr>
            <a:r>
              <a:rPr lang="cs-CZ" sz="3600" b="1" cap="all"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anose="020B0604020202020204" pitchFamily="34" charset="0"/>
                <a:cs typeface="Arial" panose="020B0604020202020204" pitchFamily="34" charset="0"/>
              </a:rPr>
              <a:t>stavební zákon</a:t>
            </a:r>
          </a:p>
          <a:p>
            <a:pPr algn="ctr" fontAlgn="auto">
              <a:spcBef>
                <a:spcPts val="0"/>
              </a:spcBef>
              <a:spcAft>
                <a:spcPts val="0"/>
              </a:spcAft>
              <a:defRPr/>
            </a:pPr>
            <a:endParaRPr lang="cs-CZ" sz="3600" b="1" cap="all"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anose="020B0604020202020204" pitchFamily="34" charset="0"/>
              <a:cs typeface="Arial" panose="020B0604020202020204" pitchFamily="34" charset="0"/>
            </a:endParaRPr>
          </a:p>
          <a:p>
            <a:pPr algn="ctr" fontAlgn="auto">
              <a:spcBef>
                <a:spcPts val="0"/>
              </a:spcBef>
              <a:spcAft>
                <a:spcPts val="0"/>
              </a:spcAft>
              <a:defRPr/>
            </a:pPr>
            <a:r>
              <a:rPr lang="cs-CZ" sz="3600" b="1" cap="all"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anose="020B0604020202020204" pitchFamily="34" charset="0"/>
                <a:cs typeface="Arial" panose="020B0604020202020204" pitchFamily="34" charset="0"/>
              </a:rPr>
              <a:t>Od 01.01.2018</a:t>
            </a:r>
            <a:endParaRPr lang="cs-CZ" sz="3600" b="1" cap="all"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anose="020B0604020202020204" pitchFamily="34" charset="0"/>
              <a:cs typeface="Arial" panose="020B0604020202020204" pitchFamily="34" charset="0"/>
            </a:endParaRPr>
          </a:p>
        </p:txBody>
      </p:sp>
      <p:sp>
        <p:nvSpPr>
          <p:cNvPr id="7" name="Text Box 39"/>
          <p:cNvSpPr txBox="1">
            <a:spLocks noChangeArrowheads="1"/>
          </p:cNvSpPr>
          <p:nvPr/>
        </p:nvSpPr>
        <p:spPr bwMode="auto">
          <a:xfrm>
            <a:off x="971600" y="6158767"/>
            <a:ext cx="2154138"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smtClean="0">
                <a:latin typeface="Arial" panose="020B0604020202020204" pitchFamily="34" charset="0"/>
                <a:cs typeface="Arial" panose="020B0604020202020204" pitchFamily="34" charset="0"/>
              </a:rPr>
              <a:t>02. - 03. </a:t>
            </a:r>
            <a:r>
              <a:rPr lang="cs-CZ" sz="1400" i="1" dirty="0">
                <a:latin typeface="Arial" panose="020B0604020202020204" pitchFamily="34" charset="0"/>
                <a:cs typeface="Arial" panose="020B0604020202020204" pitchFamily="34" charset="0"/>
              </a:rPr>
              <a:t>října </a:t>
            </a:r>
            <a:r>
              <a:rPr lang="cs-CZ" sz="1400" i="1" dirty="0" smtClean="0">
                <a:latin typeface="Arial" panose="020B0604020202020204" pitchFamily="34" charset="0"/>
                <a:cs typeface="Arial" panose="020B0604020202020204" pitchFamily="34" charset="0"/>
              </a:rPr>
              <a:t>2017</a:t>
            </a:r>
            <a:endParaRPr lang="cs-CZ" sz="1400" i="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764703"/>
            <a:ext cx="7704856" cy="5753299"/>
          </a:xfrm>
        </p:spPr>
        <p:txBody>
          <a:bodyPr/>
          <a:lstStyle/>
          <a:p>
            <a:pPr marL="0" indent="0" algn="ctr">
              <a:buNone/>
            </a:pPr>
            <a:r>
              <a:rPr lang="cs-CZ" b="1" u="sng" dirty="0" smtClean="0"/>
              <a:t>Změna správního řádu</a:t>
            </a:r>
          </a:p>
          <a:p>
            <a:pPr marL="0" indent="0" algn="ctr">
              <a:buNone/>
            </a:pPr>
            <a:endParaRPr lang="cs-CZ" sz="800" b="1" u="sng" dirty="0" smtClean="0"/>
          </a:p>
          <a:p>
            <a:pPr marL="0" indent="0" algn="ctr">
              <a:buNone/>
            </a:pPr>
            <a:endParaRPr lang="cs-CZ" sz="1000" b="1" u="sng" dirty="0" smtClean="0"/>
          </a:p>
          <a:p>
            <a:pPr marL="0" indent="0" algn="ctr">
              <a:buNone/>
            </a:pPr>
            <a:r>
              <a:rPr lang="cs-CZ" b="1" dirty="0" smtClean="0"/>
              <a:t>§ 149</a:t>
            </a:r>
            <a:endParaRPr lang="cs-CZ" sz="1000" b="1" u="sng" dirty="0" smtClean="0"/>
          </a:p>
          <a:p>
            <a:pPr marL="0" indent="0" algn="just">
              <a:buNone/>
            </a:pPr>
            <a:r>
              <a:rPr lang="cs-CZ" dirty="0" smtClean="0"/>
              <a:t>(2</a:t>
            </a:r>
            <a:r>
              <a:rPr lang="cs-CZ" dirty="0"/>
              <a:t>) Závazné stanovisko obsahuje závaznou část a odůvodnění. V závazné části </a:t>
            </a:r>
            <a:r>
              <a:rPr lang="cs-CZ" dirty="0" smtClean="0"/>
              <a:t>dotčený orgán </a:t>
            </a:r>
            <a:r>
              <a:rPr lang="cs-CZ" dirty="0"/>
              <a:t>uvede řešení otázky, která je předmětem závazného stanoviska, ustanovení zákona</a:t>
            </a:r>
            <a:r>
              <a:rPr lang="cs-CZ" dirty="0" smtClean="0"/>
              <a:t>, které </a:t>
            </a:r>
            <a:r>
              <a:rPr lang="cs-CZ" dirty="0"/>
              <a:t>zmocňuje k jeho vydání a další ustanovení právních předpisů, na kterých je </a:t>
            </a:r>
            <a:r>
              <a:rPr lang="cs-CZ" dirty="0" smtClean="0"/>
              <a:t>obsah závazné </a:t>
            </a:r>
            <a:r>
              <a:rPr lang="cs-CZ" dirty="0"/>
              <a:t>části založen. V odůvodnění uvede důvody, o které se opírá obsah </a:t>
            </a:r>
            <a:r>
              <a:rPr lang="cs-CZ" dirty="0" smtClean="0"/>
              <a:t>závazné části </a:t>
            </a:r>
            <a:r>
              <a:rPr lang="cs-CZ" dirty="0"/>
              <a:t>závazného stanoviska, podklady pro jeho vydání a úvahy, kterými se řídil při </a:t>
            </a:r>
            <a:r>
              <a:rPr lang="cs-CZ" dirty="0" smtClean="0"/>
              <a:t>jejich hodnocení </a:t>
            </a:r>
            <a:r>
              <a:rPr lang="cs-CZ" dirty="0"/>
              <a:t>a při výkladu právních předpisů, na kterých je obsah závazné části založen.</a:t>
            </a:r>
            <a:endParaRPr lang="cs-CZ" dirty="0" smtClean="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40895026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764704"/>
            <a:ext cx="7704856" cy="5328592"/>
          </a:xfrm>
        </p:spPr>
        <p:txBody>
          <a:bodyPr/>
          <a:lstStyle/>
          <a:p>
            <a:pPr marL="0" indent="0" algn="ctr">
              <a:buNone/>
            </a:pPr>
            <a:r>
              <a:rPr lang="cs-CZ" b="1" u="sng" dirty="0"/>
              <a:t>Závazné stanovisko orgánu územního plánování </a:t>
            </a:r>
          </a:p>
          <a:p>
            <a:pPr marL="0" indent="0" algn="ctr">
              <a:buNone/>
            </a:pPr>
            <a:endParaRPr lang="cs-CZ" sz="1000" b="1" u="sng" dirty="0" smtClean="0"/>
          </a:p>
          <a:p>
            <a:pPr marL="0" indent="0" algn="ctr">
              <a:buNone/>
            </a:pPr>
            <a:r>
              <a:rPr lang="cs-CZ" b="1" dirty="0" smtClean="0"/>
              <a:t>§ 6 odst. 1 písm. e)</a:t>
            </a:r>
          </a:p>
          <a:p>
            <a:pPr marL="0" indent="0" algn="ctr">
              <a:buNone/>
            </a:pPr>
            <a:r>
              <a:rPr lang="cs-CZ" b="1" dirty="0"/>
              <a:t>§ </a:t>
            </a:r>
            <a:r>
              <a:rPr lang="cs-CZ" b="1" dirty="0" smtClean="0"/>
              <a:t>7 </a:t>
            </a:r>
            <a:r>
              <a:rPr lang="cs-CZ" b="1" dirty="0"/>
              <a:t>odst. 1 písm. </a:t>
            </a:r>
            <a:r>
              <a:rPr lang="cs-CZ" b="1" dirty="0" smtClean="0"/>
              <a:t>c)</a:t>
            </a:r>
            <a:endParaRPr lang="cs-CZ" sz="1000" b="1" u="sng" dirty="0"/>
          </a:p>
          <a:p>
            <a:pPr marL="0" indent="0" algn="ctr">
              <a:buNone/>
            </a:pPr>
            <a:endParaRPr lang="cs-CZ" sz="1000" b="1" u="sng" dirty="0" smtClean="0"/>
          </a:p>
          <a:p>
            <a:pPr marL="0" indent="0" algn="just">
              <a:buNone/>
            </a:pPr>
            <a:r>
              <a:rPr lang="cs-CZ" dirty="0"/>
              <a:t>Obecní úřad obce s rozšířenou působností </a:t>
            </a:r>
            <a:r>
              <a:rPr lang="cs-CZ" b="1" dirty="0"/>
              <a:t>jako orgán územního plánování </a:t>
            </a:r>
            <a:r>
              <a:rPr lang="cs-CZ" dirty="0" smtClean="0"/>
              <a:t>v </a:t>
            </a:r>
            <a:r>
              <a:rPr lang="cs-CZ" dirty="0"/>
              <a:t>přenesené působnosti  vydává závazné stanovisko podle § </a:t>
            </a:r>
            <a:r>
              <a:rPr lang="cs-CZ" dirty="0" smtClean="0"/>
              <a:t>96b.</a:t>
            </a:r>
          </a:p>
          <a:p>
            <a:pPr marL="0" indent="0" algn="just">
              <a:buNone/>
            </a:pPr>
            <a:endParaRPr lang="cs-CZ" b="1" u="sng" dirty="0"/>
          </a:p>
          <a:p>
            <a:pPr marL="0" indent="0" algn="just">
              <a:buNone/>
            </a:pPr>
            <a:r>
              <a:rPr lang="cs-CZ" dirty="0"/>
              <a:t>Krajský úřad v přenesené působnosti vydává závazné stanovisko podle § 96b u záměrů nacházejících se ve </a:t>
            </a:r>
            <a:r>
              <a:rPr lang="cs-CZ" dirty="0" smtClean="0"/>
              <a:t>správních obvodech </a:t>
            </a:r>
            <a:r>
              <a:rPr lang="cs-CZ" dirty="0"/>
              <a:t>několika obcí s rozšířenou </a:t>
            </a:r>
            <a:r>
              <a:rPr lang="cs-CZ" dirty="0" smtClean="0"/>
              <a:t>působností</a:t>
            </a:r>
            <a:r>
              <a:rPr lang="cs-CZ" dirty="0"/>
              <a:t>.</a:t>
            </a:r>
            <a:endParaRPr lang="cs-CZ" b="1" u="sng" dirty="0" smtClean="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423539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908720"/>
            <a:ext cx="7704856" cy="5184576"/>
          </a:xfrm>
        </p:spPr>
        <p:txBody>
          <a:bodyPr/>
          <a:lstStyle/>
          <a:p>
            <a:pPr marL="0" indent="0" algn="ctr">
              <a:spcBef>
                <a:spcPts val="1200"/>
              </a:spcBef>
              <a:buClrTx/>
              <a:buNone/>
            </a:pPr>
            <a:r>
              <a:rPr lang="cs-CZ" b="1" u="sng" dirty="0"/>
              <a:t>Závazné stanovisko orgánu územního plánování </a:t>
            </a:r>
            <a:endParaRPr lang="cs-CZ" b="1" u="sng" dirty="0" smtClean="0"/>
          </a:p>
          <a:p>
            <a:pPr marL="0" indent="0" algn="ctr">
              <a:spcBef>
                <a:spcPts val="1200"/>
              </a:spcBef>
              <a:buClrTx/>
              <a:buNone/>
            </a:pPr>
            <a:r>
              <a:rPr lang="cs-CZ" b="1" dirty="0"/>
              <a:t>§ </a:t>
            </a:r>
            <a:r>
              <a:rPr lang="cs-CZ" b="1" dirty="0" smtClean="0"/>
              <a:t>96b</a:t>
            </a:r>
            <a:endParaRPr lang="cs-CZ" b="1" u="sng" dirty="0"/>
          </a:p>
          <a:p>
            <a:pPr marL="0" indent="0" algn="just">
              <a:spcBef>
                <a:spcPts val="1200"/>
              </a:spcBef>
              <a:buClrTx/>
              <a:buNone/>
            </a:pPr>
            <a:r>
              <a:rPr lang="cs-CZ" dirty="0" smtClean="0"/>
              <a:t>(</a:t>
            </a:r>
            <a:r>
              <a:rPr lang="cs-CZ" dirty="0"/>
              <a:t>3) V závazném stanovisku orgán územního plánování určí, zda je záměr </a:t>
            </a:r>
            <a:r>
              <a:rPr lang="cs-CZ" dirty="0" smtClean="0"/>
              <a:t>přípustný z </a:t>
            </a:r>
            <a:r>
              <a:rPr lang="cs-CZ" dirty="0"/>
              <a:t>hlediska souladu s politikou územního rozvoje a územně plánovací dokumentací a z </a:t>
            </a:r>
            <a:r>
              <a:rPr lang="cs-CZ" dirty="0" smtClean="0"/>
              <a:t>hlediska uplatňování </a:t>
            </a:r>
            <a:r>
              <a:rPr lang="cs-CZ" dirty="0"/>
              <a:t>cílů a úkolů územního plánování, či nikoliv. Jestliže shledá záměr přípustným</a:t>
            </a:r>
            <a:r>
              <a:rPr lang="cs-CZ" dirty="0" smtClean="0"/>
              <a:t>, stanoví </a:t>
            </a:r>
            <a:r>
              <a:rPr lang="cs-CZ" dirty="0"/>
              <a:t>podmínky jeho uskutečnění</a:t>
            </a:r>
            <a:r>
              <a:rPr lang="cs-CZ" dirty="0" smtClean="0"/>
              <a:t>.</a:t>
            </a:r>
          </a:p>
          <a:p>
            <a:pPr marL="0" indent="0" algn="just">
              <a:spcBef>
                <a:spcPts val="1200"/>
              </a:spcBef>
              <a:buClrTx/>
              <a:buNone/>
            </a:pPr>
            <a:endParaRPr lang="cs-CZ" sz="1000" dirty="0"/>
          </a:p>
          <a:p>
            <a:pPr marL="0" indent="0" algn="just">
              <a:spcBef>
                <a:spcPts val="1200"/>
              </a:spcBef>
              <a:buClrTx/>
              <a:buNone/>
            </a:pPr>
            <a:r>
              <a:rPr lang="cs-CZ" dirty="0"/>
              <a:t>(4) Vydání závazného stanoviska není překážkou vydání závazného </a:t>
            </a:r>
            <a:r>
              <a:rPr lang="cs-CZ" dirty="0" smtClean="0"/>
              <a:t>stanoviska týkajícího </a:t>
            </a:r>
            <a:r>
              <a:rPr lang="cs-CZ" dirty="0"/>
              <a:t>se jiného záměru v daném území</a:t>
            </a:r>
            <a:r>
              <a:rPr lang="cs-CZ" dirty="0" smtClean="0"/>
              <a:t>.</a:t>
            </a:r>
            <a:endParaRPr lang="cs-CZ"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46703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908720"/>
            <a:ext cx="7704856" cy="5184576"/>
          </a:xfrm>
        </p:spPr>
        <p:txBody>
          <a:bodyPr/>
          <a:lstStyle/>
          <a:p>
            <a:pPr marL="0" indent="0" algn="ctr">
              <a:spcBef>
                <a:spcPts val="1200"/>
              </a:spcBef>
              <a:buClrTx/>
              <a:buNone/>
            </a:pPr>
            <a:r>
              <a:rPr lang="cs-CZ" b="1" u="sng" dirty="0"/>
              <a:t>Závazné stanovisko orgánu územního plánování </a:t>
            </a:r>
            <a:endParaRPr lang="cs-CZ" b="1" u="sng" dirty="0" smtClean="0"/>
          </a:p>
          <a:p>
            <a:pPr marL="0" indent="0" algn="ctr">
              <a:spcBef>
                <a:spcPts val="1200"/>
              </a:spcBef>
              <a:buClrTx/>
              <a:buNone/>
            </a:pPr>
            <a:r>
              <a:rPr lang="cs-CZ" b="1" dirty="0"/>
              <a:t>§ </a:t>
            </a:r>
            <a:r>
              <a:rPr lang="cs-CZ" b="1" dirty="0" smtClean="0"/>
              <a:t>96b</a:t>
            </a:r>
            <a:endParaRPr lang="cs-CZ" b="1" u="sng" dirty="0"/>
          </a:p>
          <a:p>
            <a:pPr marL="0" indent="0" algn="just">
              <a:spcBef>
                <a:spcPts val="1200"/>
              </a:spcBef>
              <a:buClrTx/>
              <a:buNone/>
            </a:pPr>
            <a:r>
              <a:rPr lang="cs-CZ" dirty="0"/>
              <a:t>(5) Závazné stanovisko platí 2 roky ode dne vydání, nestanoví-li úřad </a:t>
            </a:r>
            <a:r>
              <a:rPr lang="cs-CZ" dirty="0" smtClean="0"/>
              <a:t>územního plánování </a:t>
            </a:r>
            <a:r>
              <a:rPr lang="cs-CZ" dirty="0"/>
              <a:t>v odůvodněných případech lhůtu delší, nejdéle však 3 roky.</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174325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908720"/>
            <a:ext cx="7704856" cy="5184576"/>
          </a:xfrm>
        </p:spPr>
        <p:txBody>
          <a:bodyPr/>
          <a:lstStyle/>
          <a:p>
            <a:pPr marL="0" indent="0" algn="ctr">
              <a:spcBef>
                <a:spcPts val="1200"/>
              </a:spcBef>
              <a:buClrTx/>
              <a:buNone/>
            </a:pPr>
            <a:r>
              <a:rPr lang="cs-CZ" b="1" u="sng" dirty="0" smtClean="0"/>
              <a:t>Společné řízení</a:t>
            </a:r>
          </a:p>
          <a:p>
            <a:pPr marL="0" indent="0" algn="ctr">
              <a:spcBef>
                <a:spcPts val="1200"/>
              </a:spcBef>
              <a:buClrTx/>
              <a:buNone/>
            </a:pPr>
            <a:r>
              <a:rPr lang="cs-CZ" b="1"/>
              <a:t>§ </a:t>
            </a:r>
            <a:r>
              <a:rPr lang="cs-CZ" b="1" smtClean="0"/>
              <a:t>94j</a:t>
            </a:r>
            <a:endParaRPr lang="cs-CZ" b="1" dirty="0" smtClean="0"/>
          </a:p>
          <a:p>
            <a:pPr>
              <a:buFont typeface="Arial" pitchFamily="34" charset="0"/>
              <a:buChar char="•"/>
            </a:pPr>
            <a:r>
              <a:rPr lang="cs-CZ" dirty="0"/>
              <a:t>volitelná možnost stavebníka</a:t>
            </a:r>
          </a:p>
          <a:p>
            <a:pPr marL="0" indent="0" algn="just">
              <a:buNone/>
            </a:pPr>
            <a:endParaRPr lang="cs-CZ" b="1" dirty="0" smtClean="0"/>
          </a:p>
          <a:p>
            <a:pPr algn="just">
              <a:buFont typeface="Arial" pitchFamily="34" charset="0"/>
              <a:buChar char="•"/>
            </a:pPr>
            <a:r>
              <a:rPr lang="cs-CZ" b="1" dirty="0" smtClean="0"/>
              <a:t>oproti </a:t>
            </a:r>
            <a:r>
              <a:rPr lang="cs-CZ" b="1" dirty="0"/>
              <a:t>stávají právní úpravě rozšiřuje její využití – soubor staveb, speciální stavby</a:t>
            </a:r>
          </a:p>
          <a:p>
            <a:pPr marL="0" indent="0" algn="ctr">
              <a:spcBef>
                <a:spcPts val="1200"/>
              </a:spcBef>
              <a:buClrTx/>
              <a:buNone/>
            </a:pPr>
            <a:endParaRPr lang="cs-CZ" b="1" u="sng" dirty="0" smtClean="0"/>
          </a:p>
          <a:p>
            <a:pPr algn="just"/>
            <a:r>
              <a:rPr lang="cs-CZ" dirty="0" smtClean="0"/>
              <a:t>společné </a:t>
            </a:r>
            <a:r>
              <a:rPr lang="cs-CZ" dirty="0"/>
              <a:t>územní a </a:t>
            </a:r>
            <a:r>
              <a:rPr lang="cs-CZ" dirty="0" smtClean="0"/>
              <a:t>stavební řízení </a:t>
            </a:r>
            <a:r>
              <a:rPr lang="cs-CZ" dirty="0"/>
              <a:t>(§ 94j a násl.)</a:t>
            </a:r>
          </a:p>
          <a:p>
            <a:pPr algn="just"/>
            <a:r>
              <a:rPr lang="cs-CZ" dirty="0"/>
              <a:t>společné územní a stavební </a:t>
            </a:r>
            <a:r>
              <a:rPr lang="cs-CZ" dirty="0" smtClean="0"/>
              <a:t>řízení </a:t>
            </a:r>
            <a:r>
              <a:rPr lang="cs-CZ" dirty="0"/>
              <a:t>s posouzením vlivů na životní prostředí (§ </a:t>
            </a:r>
            <a:r>
              <a:rPr lang="cs-CZ" dirty="0" smtClean="0"/>
              <a:t>94q </a:t>
            </a:r>
            <a:r>
              <a:rPr lang="cs-CZ" dirty="0"/>
              <a:t>a násl.)</a:t>
            </a:r>
          </a:p>
          <a:p>
            <a:pPr algn="just"/>
            <a:r>
              <a:rPr lang="cs-CZ" dirty="0"/>
              <a:t>společný územní souhlas a souhlas s provedením ohlášeného stavebního záměru (§ 96a)</a:t>
            </a:r>
          </a:p>
          <a:p>
            <a:pPr marL="0" indent="0" algn="ctr">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326145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908720"/>
            <a:ext cx="7704856" cy="5184576"/>
          </a:xfrm>
        </p:spPr>
        <p:txBody>
          <a:bodyPr/>
          <a:lstStyle/>
          <a:p>
            <a:pPr marL="0" indent="0" algn="ctr">
              <a:spcBef>
                <a:spcPts val="1200"/>
              </a:spcBef>
              <a:buClrTx/>
              <a:buNone/>
            </a:pPr>
            <a:r>
              <a:rPr lang="cs-CZ" b="1" u="sng" dirty="0" smtClean="0"/>
              <a:t>Společné řízení</a:t>
            </a:r>
          </a:p>
          <a:p>
            <a:pPr marL="0" indent="0" algn="ctr">
              <a:spcBef>
                <a:spcPts val="1200"/>
              </a:spcBef>
              <a:buClrTx/>
              <a:buNone/>
            </a:pPr>
            <a:endParaRPr lang="cs-CZ" sz="1000" b="1" u="sng" dirty="0" smtClean="0"/>
          </a:p>
          <a:p>
            <a:pPr algn="just"/>
            <a:r>
              <a:rPr lang="cs-CZ" dirty="0"/>
              <a:t>příslušným k vedení společného řízení bude stavební úřad příslušný k povolení stavby</a:t>
            </a:r>
          </a:p>
          <a:p>
            <a:pPr algn="just"/>
            <a:r>
              <a:rPr lang="cs-CZ" dirty="0"/>
              <a:t>je možné vést i u souboru staveb, které budou v působnosti různých stavebních úřadů – příslušnost k vedení společného řízení se v takovém případě </a:t>
            </a:r>
            <a:r>
              <a:rPr lang="cs-CZ" dirty="0" smtClean="0"/>
              <a:t> odvíjí </a:t>
            </a:r>
            <a:r>
              <a:rPr lang="cs-CZ" dirty="0"/>
              <a:t>od druhu stavby hlavní</a:t>
            </a:r>
          </a:p>
          <a:p>
            <a:pPr algn="just"/>
            <a:r>
              <a:rPr lang="cs-CZ" dirty="0"/>
              <a:t>SÚ příslušné k povolení vedlejších staveb v souboru staveb budou mít ve společném řízení postavení dotčeného orgánu a pro potřeby vydání SŘ vydávají závazné stanovisko</a:t>
            </a:r>
          </a:p>
          <a:p>
            <a:pPr marL="0" indent="0" algn="ctr">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890202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908720"/>
            <a:ext cx="7704856" cy="5184576"/>
          </a:xfrm>
        </p:spPr>
        <p:txBody>
          <a:bodyPr/>
          <a:lstStyle/>
          <a:p>
            <a:pPr marL="0" indent="0" algn="ctr">
              <a:spcBef>
                <a:spcPts val="1200"/>
              </a:spcBef>
              <a:buClrTx/>
              <a:buNone/>
            </a:pPr>
            <a:r>
              <a:rPr lang="cs-CZ" b="1" u="sng" dirty="0" smtClean="0"/>
              <a:t>Společné řízení</a:t>
            </a:r>
          </a:p>
          <a:p>
            <a:pPr marL="0" indent="0" algn="ctr">
              <a:spcBef>
                <a:spcPts val="1200"/>
              </a:spcBef>
              <a:buClrTx/>
              <a:buNone/>
            </a:pPr>
            <a:endParaRPr lang="cs-CZ" sz="1000" b="1" u="sng" dirty="0" smtClean="0"/>
          </a:p>
          <a:p>
            <a:pPr algn="just"/>
            <a:r>
              <a:rPr lang="cs-CZ" dirty="0"/>
              <a:t>v případě souboru staveb, kde stavbou vedlejší bude stavba vodního díla, které vyžaduje povolení k nakládání s vodami, je nutné, aby si stavebník povolení k nakládání s vodami obstaral před podáním žádosti o vydání společného </a:t>
            </a:r>
            <a:r>
              <a:rPr lang="cs-CZ" dirty="0" smtClean="0"/>
              <a:t>povolení. </a:t>
            </a:r>
          </a:p>
          <a:p>
            <a:pPr marL="0" indent="0" algn="just">
              <a:buNone/>
            </a:pPr>
            <a:r>
              <a:rPr lang="cs-CZ" dirty="0"/>
              <a:t> </a:t>
            </a:r>
            <a:r>
              <a:rPr lang="cs-CZ" dirty="0" smtClean="0"/>
              <a:t>   (§ </a:t>
            </a:r>
            <a:r>
              <a:rPr lang="cs-CZ" dirty="0"/>
              <a:t>9 odst. 10 vodního zákona)</a:t>
            </a:r>
          </a:p>
          <a:p>
            <a:pPr marL="0" indent="0" algn="ctr">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893792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611560" y="692696"/>
            <a:ext cx="7886818" cy="5184576"/>
          </a:xfrm>
        </p:spPr>
        <p:txBody>
          <a:bodyPr/>
          <a:lstStyle/>
          <a:p>
            <a:pPr marL="0" indent="0" algn="ctr">
              <a:spcBef>
                <a:spcPts val="1200"/>
              </a:spcBef>
              <a:buClrTx/>
              <a:buNone/>
            </a:pPr>
            <a:r>
              <a:rPr lang="cs-CZ" b="1" u="sng" dirty="0"/>
              <a:t>Změna vodního </a:t>
            </a:r>
            <a:r>
              <a:rPr lang="cs-CZ" b="1" u="sng" dirty="0" smtClean="0"/>
              <a:t>zákona</a:t>
            </a:r>
          </a:p>
          <a:p>
            <a:pPr marL="0" indent="0" algn="ctr">
              <a:spcBef>
                <a:spcPts val="1200"/>
              </a:spcBef>
              <a:buClrTx/>
              <a:buNone/>
            </a:pPr>
            <a:endParaRPr lang="cs-CZ" sz="1000" b="1" u="sng" dirty="0"/>
          </a:p>
          <a:p>
            <a:pPr marL="0" indent="0" algn="ctr">
              <a:spcBef>
                <a:spcPts val="1200"/>
              </a:spcBef>
              <a:buClrTx/>
              <a:buNone/>
            </a:pPr>
            <a:r>
              <a:rPr lang="cs-CZ" dirty="0"/>
              <a:t>§ </a:t>
            </a:r>
            <a:r>
              <a:rPr lang="cs-CZ" dirty="0" smtClean="0"/>
              <a:t>9</a:t>
            </a:r>
            <a:endParaRPr lang="cs-CZ" u="sng" dirty="0" smtClean="0"/>
          </a:p>
          <a:p>
            <a:pPr marL="0" indent="0" algn="just">
              <a:spcBef>
                <a:spcPts val="1200"/>
              </a:spcBef>
              <a:buClrTx/>
              <a:buNone/>
            </a:pPr>
            <a:r>
              <a:rPr lang="cs-CZ" dirty="0" smtClean="0"/>
              <a:t>(5) </a:t>
            </a:r>
            <a:r>
              <a:rPr lang="cs-CZ" dirty="0"/>
              <a:t>Povolení k nakládání s vodami, které lze vykonávat pouze užíváním vodního díla, je možné vydat jen současně se stavebním povolením k takovému vodnímu dílu ve společném řízení, pokud se nejedná o vodní dílo již existující nebo povolené</a:t>
            </a:r>
            <a:r>
              <a:rPr lang="cs-CZ" b="1" dirty="0"/>
              <a:t>, nebo které bude povolovat ve společném územním a stavebním řízení podle zvláštního zákona jiný správní orgán než vodoprávní úřad. </a:t>
            </a:r>
            <a:endParaRPr lang="cs-CZ" dirty="0"/>
          </a:p>
          <a:p>
            <a:pPr marL="0" indent="0">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3424467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611560" y="692696"/>
            <a:ext cx="7886818" cy="5184576"/>
          </a:xfrm>
        </p:spPr>
        <p:txBody>
          <a:bodyPr/>
          <a:lstStyle/>
          <a:p>
            <a:pPr marL="0" indent="0" algn="ctr">
              <a:spcBef>
                <a:spcPts val="1200"/>
              </a:spcBef>
              <a:buClrTx/>
              <a:buNone/>
            </a:pPr>
            <a:r>
              <a:rPr lang="cs-CZ" b="1" u="sng" dirty="0"/>
              <a:t>Změna vodního </a:t>
            </a:r>
            <a:r>
              <a:rPr lang="cs-CZ" b="1" u="sng" dirty="0" smtClean="0"/>
              <a:t>zákona</a:t>
            </a:r>
          </a:p>
          <a:p>
            <a:pPr marL="0" indent="0" algn="ctr">
              <a:spcBef>
                <a:spcPts val="1200"/>
              </a:spcBef>
              <a:buClrTx/>
              <a:buNone/>
            </a:pPr>
            <a:endParaRPr lang="cs-CZ" sz="1000" b="1" u="sng" dirty="0"/>
          </a:p>
          <a:p>
            <a:pPr marL="0" indent="0" algn="ctr">
              <a:spcBef>
                <a:spcPts val="1200"/>
              </a:spcBef>
              <a:buClrTx/>
              <a:buNone/>
            </a:pPr>
            <a:r>
              <a:rPr lang="cs-CZ" dirty="0"/>
              <a:t>§ </a:t>
            </a:r>
            <a:r>
              <a:rPr lang="cs-CZ" dirty="0" smtClean="0"/>
              <a:t>9</a:t>
            </a:r>
            <a:endParaRPr lang="cs-CZ" u="sng" dirty="0" smtClean="0"/>
          </a:p>
          <a:p>
            <a:pPr marL="0" indent="0" algn="just">
              <a:spcBef>
                <a:spcPts val="1200"/>
              </a:spcBef>
              <a:buClrTx/>
              <a:buNone/>
            </a:pPr>
            <a:r>
              <a:rPr lang="cs-CZ" dirty="0" smtClean="0"/>
              <a:t>(10) </a:t>
            </a:r>
            <a:r>
              <a:rPr lang="cs-CZ" dirty="0"/>
              <a:t>Povolení k nakládání s vodami vydané jako podklad pro společné územní a stavební řízení podle zvláštního zákona pozbývá platnosti, jestliže do 3 let ode dne, kdy nabylo právní moci, nenabude právní moci společné povolení, kterým se stavba umisťuje a povoluje podle zvláštního zákona.</a:t>
            </a:r>
          </a:p>
          <a:p>
            <a:pPr marL="0" indent="0">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28287563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611560" y="692695"/>
            <a:ext cx="7886818" cy="5825307"/>
          </a:xfrm>
        </p:spPr>
        <p:txBody>
          <a:bodyPr/>
          <a:lstStyle/>
          <a:p>
            <a:pPr marL="0" indent="0" algn="ctr">
              <a:spcBef>
                <a:spcPts val="1200"/>
              </a:spcBef>
              <a:buClrTx/>
              <a:buNone/>
            </a:pPr>
            <a:r>
              <a:rPr lang="cs-CZ" b="1" u="sng" dirty="0"/>
              <a:t>Změna vodního </a:t>
            </a:r>
            <a:r>
              <a:rPr lang="cs-CZ" b="1" u="sng" dirty="0" smtClean="0"/>
              <a:t>zákona</a:t>
            </a:r>
          </a:p>
          <a:p>
            <a:pPr marL="0" indent="0" algn="ctr">
              <a:spcBef>
                <a:spcPts val="1200"/>
              </a:spcBef>
              <a:buClrTx/>
              <a:buNone/>
            </a:pPr>
            <a:endParaRPr lang="cs-CZ" sz="300" b="1" u="sng" dirty="0"/>
          </a:p>
          <a:p>
            <a:pPr marL="0" indent="0" algn="ctr">
              <a:spcBef>
                <a:spcPts val="1200"/>
              </a:spcBef>
              <a:buClrTx/>
              <a:buNone/>
            </a:pPr>
            <a:r>
              <a:rPr lang="cs-CZ" dirty="0"/>
              <a:t>§ </a:t>
            </a:r>
            <a:r>
              <a:rPr lang="cs-CZ" dirty="0" smtClean="0"/>
              <a:t>15</a:t>
            </a:r>
            <a:endParaRPr lang="cs-CZ" u="sng" dirty="0" smtClean="0"/>
          </a:p>
          <a:p>
            <a:pPr marL="0" indent="0" algn="just">
              <a:spcBef>
                <a:spcPts val="1200"/>
              </a:spcBef>
              <a:buClrTx/>
              <a:buNone/>
            </a:pPr>
            <a:r>
              <a:rPr lang="cs-CZ" dirty="0"/>
              <a:t>(3) Vodoprávní úřad ve stavebním povolení stanoví povinnosti, popřípadě podmínky, za kterých je vydává, a účel, kterému má vodní dílo sloužit. Vodoprávní úřad může ve stavebním povolení uložit předložení provozního řádu vodního díla nejpozději spolu s žádostí o vydání kolaudačního souhlasu. </a:t>
            </a:r>
          </a:p>
          <a:p>
            <a:pPr marL="0" indent="0" algn="just">
              <a:spcBef>
                <a:spcPts val="1200"/>
              </a:spcBef>
              <a:buClrTx/>
              <a:buNone/>
            </a:pPr>
            <a:r>
              <a:rPr lang="cs-CZ" dirty="0"/>
              <a:t>(4) Spolu s žádostí o vydání kolaudačního souhlasu ke stavbám vodovodních řadů, vodárenských objektů, úpraven vody, kanalizačních stok včetně kanalizačních objektů nebo čistíren odpadních vod, které jsou součástí vodovodů nebo kanalizací pro veřejnou potřebu, předloží žadatel povolení k jejich provozování</a:t>
            </a:r>
            <a:r>
              <a:rPr lang="cs-CZ" dirty="0" smtClean="0"/>
              <a:t>.</a:t>
            </a:r>
            <a:endParaRPr lang="cs-CZ"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945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1484784"/>
            <a:ext cx="7704856" cy="4608512"/>
          </a:xfrm>
        </p:spPr>
        <p:txBody>
          <a:bodyPr/>
          <a:lstStyle/>
          <a:p>
            <a:pPr algn="just">
              <a:buFont typeface="Arial" pitchFamily="34" charset="0"/>
              <a:buChar char="•"/>
            </a:pPr>
            <a:r>
              <a:rPr lang="cs-CZ" dirty="0"/>
              <a:t>zákon č. 225/2017 Sb</a:t>
            </a:r>
            <a:r>
              <a:rPr lang="cs-CZ" dirty="0" smtClean="0"/>
              <a:t>.</a:t>
            </a:r>
          </a:p>
          <a:p>
            <a:pPr algn="just">
              <a:buFont typeface="Arial" pitchFamily="34" charset="0"/>
              <a:buChar char="•"/>
            </a:pPr>
            <a:endParaRPr lang="cs-CZ" dirty="0"/>
          </a:p>
          <a:p>
            <a:pPr algn="just">
              <a:buFont typeface="Arial" pitchFamily="34" charset="0"/>
              <a:buChar char="•"/>
            </a:pPr>
            <a:r>
              <a:rPr lang="cs-CZ" dirty="0"/>
              <a:t>účinnost 1. 1. </a:t>
            </a:r>
            <a:r>
              <a:rPr lang="cs-CZ" dirty="0" smtClean="0"/>
              <a:t>2018</a:t>
            </a:r>
          </a:p>
          <a:p>
            <a:pPr marL="0" indent="0" algn="just">
              <a:buNone/>
            </a:pPr>
            <a:endParaRPr lang="cs-CZ" dirty="0"/>
          </a:p>
          <a:p>
            <a:pPr algn="just">
              <a:buFont typeface="Arial" pitchFamily="34" charset="0"/>
              <a:buChar char="•"/>
            </a:pPr>
            <a:r>
              <a:rPr lang="cs-CZ" dirty="0"/>
              <a:t>změna dalších 44 souvisejících </a:t>
            </a:r>
            <a:r>
              <a:rPr lang="cs-CZ" dirty="0" smtClean="0"/>
              <a:t>zákonů</a:t>
            </a:r>
          </a:p>
          <a:p>
            <a:pPr algn="just">
              <a:buFont typeface="Arial" pitchFamily="34" charset="0"/>
              <a:buChar char="•"/>
            </a:pPr>
            <a:endParaRPr lang="cs-CZ" dirty="0"/>
          </a:p>
          <a:p>
            <a:pPr algn="just">
              <a:buFont typeface="Arial" pitchFamily="34" charset="0"/>
              <a:buChar char="•"/>
            </a:pPr>
            <a:r>
              <a:rPr lang="cs-CZ" dirty="0" smtClean="0"/>
              <a:t>hlavní cíl</a:t>
            </a:r>
            <a:r>
              <a:rPr lang="cs-CZ" dirty="0"/>
              <a:t>: </a:t>
            </a:r>
            <a:r>
              <a:rPr lang="cs-CZ" dirty="0" smtClean="0"/>
              <a:t>zjednodušení </a:t>
            </a:r>
            <a:r>
              <a:rPr lang="cs-CZ" dirty="0"/>
              <a:t>a </a:t>
            </a:r>
            <a:r>
              <a:rPr lang="cs-CZ" dirty="0" smtClean="0"/>
              <a:t>zrychlení </a:t>
            </a:r>
            <a:r>
              <a:rPr lang="cs-CZ" dirty="0"/>
              <a:t>povolování staveb i procesu jejich vlastní realizace</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611560" y="692695"/>
            <a:ext cx="7886818" cy="5825307"/>
          </a:xfrm>
        </p:spPr>
        <p:txBody>
          <a:bodyPr/>
          <a:lstStyle/>
          <a:p>
            <a:pPr marL="0" indent="0" algn="ctr">
              <a:spcBef>
                <a:spcPts val="1200"/>
              </a:spcBef>
              <a:buClrTx/>
              <a:buNone/>
            </a:pPr>
            <a:r>
              <a:rPr lang="cs-CZ" b="1" u="sng" dirty="0"/>
              <a:t>Změna vodního </a:t>
            </a:r>
            <a:r>
              <a:rPr lang="cs-CZ" b="1" u="sng" dirty="0" smtClean="0"/>
              <a:t>zákona</a:t>
            </a:r>
          </a:p>
          <a:p>
            <a:pPr marL="0" indent="0" algn="ctr">
              <a:spcBef>
                <a:spcPts val="1200"/>
              </a:spcBef>
              <a:buClrTx/>
              <a:buNone/>
            </a:pPr>
            <a:endParaRPr lang="cs-CZ" sz="300" b="1" u="sng" dirty="0"/>
          </a:p>
          <a:p>
            <a:pPr marL="0" indent="0" algn="ctr">
              <a:spcBef>
                <a:spcPts val="1200"/>
              </a:spcBef>
              <a:buClrTx/>
              <a:buNone/>
            </a:pPr>
            <a:r>
              <a:rPr lang="cs-CZ" dirty="0"/>
              <a:t>§ </a:t>
            </a:r>
            <a:r>
              <a:rPr lang="cs-CZ" dirty="0" smtClean="0"/>
              <a:t>15</a:t>
            </a:r>
            <a:endParaRPr lang="cs-CZ" u="sng" dirty="0" smtClean="0"/>
          </a:p>
          <a:p>
            <a:pPr marL="0" indent="0" algn="just">
              <a:spcBef>
                <a:spcPts val="1200"/>
              </a:spcBef>
              <a:buClrTx/>
              <a:buNone/>
            </a:pPr>
            <a:r>
              <a:rPr lang="cs-CZ" dirty="0"/>
              <a:t>(6) Vodní dílo lze povolit ve společném územním a stavebním řízení podle zvláštního </a:t>
            </a:r>
            <a:r>
              <a:rPr lang="cs-CZ" dirty="0" smtClean="0"/>
              <a:t>zákona, </a:t>
            </a:r>
            <a:r>
              <a:rPr lang="cs-CZ" dirty="0"/>
              <a:t>nestanoví-li tento zákon jinak. </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29446796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908720"/>
            <a:ext cx="7704856" cy="5184576"/>
          </a:xfrm>
        </p:spPr>
        <p:txBody>
          <a:bodyPr/>
          <a:lstStyle/>
          <a:p>
            <a:pPr marL="0" indent="0" algn="ctr">
              <a:spcBef>
                <a:spcPts val="1200"/>
              </a:spcBef>
              <a:buClrTx/>
              <a:buNone/>
            </a:pPr>
            <a:r>
              <a:rPr lang="cs-CZ" b="1" u="sng" dirty="0" smtClean="0"/>
              <a:t>Společné řízení</a:t>
            </a:r>
          </a:p>
          <a:p>
            <a:pPr marL="0" indent="0" algn="ctr">
              <a:spcBef>
                <a:spcPts val="1200"/>
              </a:spcBef>
              <a:buClrTx/>
              <a:buNone/>
            </a:pPr>
            <a:endParaRPr lang="cs-CZ" sz="1000" b="1" u="sng" dirty="0" smtClean="0"/>
          </a:p>
          <a:p>
            <a:pPr marL="0" indent="0" algn="ctr">
              <a:buNone/>
            </a:pPr>
            <a:r>
              <a:rPr lang="cs-CZ" dirty="0" smtClean="0"/>
              <a:t>§ 94j odst. </a:t>
            </a:r>
            <a:r>
              <a:rPr lang="cs-CZ" dirty="0"/>
              <a:t>3</a:t>
            </a:r>
            <a:endParaRPr lang="cs-CZ" dirty="0" smtClean="0"/>
          </a:p>
          <a:p>
            <a:pPr algn="just"/>
            <a:r>
              <a:rPr lang="cs-CZ" dirty="0" smtClean="0"/>
              <a:t>Stavební </a:t>
            </a:r>
            <a:r>
              <a:rPr lang="cs-CZ" dirty="0"/>
              <a:t>úřad, který vydal společné povolení, je příslušný k provedení kontrolní prohlídky rozestavěné stavby, k povolení změny stavby před dokončením podle § 118, k vydání rozhodnutí o odstranění stavby podle § 129 odst. 1 písm. b), bude-li jím povolená stavba prováděna v rozporu s povolením, popřípadě ji dodatečně povolit. </a:t>
            </a:r>
          </a:p>
          <a:p>
            <a:pPr marL="0" indent="0" algn="ctr">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471464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692696"/>
            <a:ext cx="7704856" cy="5472608"/>
          </a:xfrm>
        </p:spPr>
        <p:txBody>
          <a:bodyPr/>
          <a:lstStyle/>
          <a:p>
            <a:pPr marL="0" indent="0" algn="ctr">
              <a:spcBef>
                <a:spcPts val="1200"/>
              </a:spcBef>
              <a:buClrTx/>
              <a:buNone/>
            </a:pPr>
            <a:r>
              <a:rPr lang="cs-CZ" b="1" u="sng" dirty="0" smtClean="0"/>
              <a:t>Společné řízení</a:t>
            </a:r>
          </a:p>
          <a:p>
            <a:pPr marL="0" indent="0" algn="ctr">
              <a:spcBef>
                <a:spcPts val="1200"/>
              </a:spcBef>
              <a:buClrTx/>
              <a:buNone/>
            </a:pPr>
            <a:endParaRPr lang="cs-CZ" sz="1000" b="1" u="sng" dirty="0" smtClean="0"/>
          </a:p>
          <a:p>
            <a:pPr marL="0" indent="0" algn="ctr">
              <a:buNone/>
            </a:pPr>
            <a:r>
              <a:rPr lang="cs-CZ" dirty="0"/>
              <a:t>§ 94l </a:t>
            </a:r>
          </a:p>
          <a:p>
            <a:pPr marL="0" indent="0" algn="just">
              <a:buNone/>
            </a:pPr>
            <a:r>
              <a:rPr lang="cs-CZ" dirty="0"/>
              <a:t>(1) Žádost o vydání společného povolení obsahuje kromě obecných náležitostí podle správního řádu dále </a:t>
            </a:r>
          </a:p>
          <a:p>
            <a:pPr marL="0" indent="0" algn="just">
              <a:buNone/>
            </a:pPr>
            <a:r>
              <a:rPr lang="cs-CZ" dirty="0" smtClean="0"/>
              <a:t>	a</a:t>
            </a:r>
            <a:r>
              <a:rPr lang="cs-CZ" dirty="0"/>
              <a:t>) základní údaje o požadovaném záměru, </a:t>
            </a:r>
            <a:r>
              <a:rPr lang="cs-CZ" dirty="0" smtClean="0"/>
              <a:t>	jeho </a:t>
            </a:r>
            <a:r>
              <a:rPr lang="cs-CZ" dirty="0"/>
              <a:t>rozsahu a účelu, způsobu a době </a:t>
            </a:r>
            <a:r>
              <a:rPr lang="cs-CZ" dirty="0" smtClean="0"/>
              <a:t>	provádění</a:t>
            </a:r>
            <a:r>
              <a:rPr lang="cs-CZ" dirty="0"/>
              <a:t>, u dočasné stavby rovněž dobu </a:t>
            </a:r>
            <a:r>
              <a:rPr lang="cs-CZ" dirty="0" smtClean="0"/>
              <a:t>	jejího </a:t>
            </a:r>
            <a:r>
              <a:rPr lang="cs-CZ" dirty="0"/>
              <a:t>trvání a návrh úpravy pozemku po jejím </a:t>
            </a:r>
            <a:r>
              <a:rPr lang="cs-CZ" dirty="0" smtClean="0"/>
              <a:t>	odstranění</a:t>
            </a:r>
            <a:r>
              <a:rPr lang="cs-CZ" dirty="0"/>
              <a:t>, </a:t>
            </a:r>
          </a:p>
          <a:p>
            <a:pPr marL="0" indent="0" algn="just">
              <a:buNone/>
            </a:pPr>
            <a:r>
              <a:rPr lang="cs-CZ" dirty="0" smtClean="0"/>
              <a:t>	b</a:t>
            </a:r>
            <a:r>
              <a:rPr lang="cs-CZ" dirty="0"/>
              <a:t>) identifikační údaje o pozemku nebo stavbě, </a:t>
            </a:r>
            <a:r>
              <a:rPr lang="cs-CZ" dirty="0" smtClean="0"/>
              <a:t>	na </a:t>
            </a:r>
            <a:r>
              <a:rPr lang="cs-CZ" dirty="0"/>
              <a:t>nichž se má stavební záměr uskutečnit, </a:t>
            </a:r>
          </a:p>
          <a:p>
            <a:pPr marL="0" indent="0" algn="just">
              <a:buNone/>
            </a:pPr>
            <a:r>
              <a:rPr lang="cs-CZ" dirty="0" smtClean="0"/>
              <a:t>	c</a:t>
            </a:r>
            <a:r>
              <a:rPr lang="cs-CZ" dirty="0"/>
              <a:t>) údaj o tom, kdo bude stavební záměr </a:t>
            </a:r>
            <a:r>
              <a:rPr lang="cs-CZ" dirty="0" smtClean="0"/>
              <a:t>	provádět</a:t>
            </a:r>
            <a:r>
              <a:rPr lang="cs-CZ" dirty="0"/>
              <a:t>, je-li znám.</a:t>
            </a:r>
          </a:p>
          <a:p>
            <a:pPr marL="0" indent="0" algn="ctr">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06854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692696"/>
            <a:ext cx="7704856" cy="5472608"/>
          </a:xfrm>
        </p:spPr>
        <p:txBody>
          <a:bodyPr/>
          <a:lstStyle/>
          <a:p>
            <a:pPr marL="0" indent="0" algn="ctr">
              <a:spcBef>
                <a:spcPts val="1200"/>
              </a:spcBef>
              <a:buClrTx/>
              <a:buNone/>
            </a:pPr>
            <a:r>
              <a:rPr lang="cs-CZ" b="1" u="sng" dirty="0" smtClean="0"/>
              <a:t>Společné řízení</a:t>
            </a:r>
          </a:p>
          <a:p>
            <a:pPr marL="0" indent="0" algn="ctr">
              <a:spcBef>
                <a:spcPts val="1200"/>
              </a:spcBef>
              <a:buClrTx/>
              <a:buNone/>
            </a:pPr>
            <a:endParaRPr lang="cs-CZ" sz="1000" b="1" u="sng" dirty="0" smtClean="0"/>
          </a:p>
          <a:p>
            <a:pPr marL="0" indent="0" algn="ctr">
              <a:buNone/>
            </a:pPr>
            <a:r>
              <a:rPr lang="cs-CZ" dirty="0"/>
              <a:t>§ 94l </a:t>
            </a:r>
          </a:p>
          <a:p>
            <a:pPr marL="0" indent="0" algn="just">
              <a:buNone/>
            </a:pPr>
            <a:r>
              <a:rPr lang="cs-CZ" dirty="0"/>
              <a:t>(2) K žádosti o vydání společného povolení stavebník připojí </a:t>
            </a:r>
          </a:p>
          <a:p>
            <a:pPr marL="0" indent="0" algn="just">
              <a:buNone/>
            </a:pPr>
            <a:r>
              <a:rPr lang="cs-CZ" dirty="0" smtClean="0"/>
              <a:t>	a</a:t>
            </a:r>
            <a:r>
              <a:rPr lang="cs-CZ" dirty="0"/>
              <a:t>) souhlas k umístění a provedení stavebního </a:t>
            </a:r>
            <a:r>
              <a:rPr lang="cs-CZ" dirty="0" smtClean="0"/>
              <a:t>	záměru </a:t>
            </a:r>
            <a:r>
              <a:rPr lang="cs-CZ" dirty="0"/>
              <a:t>podle § 184a, </a:t>
            </a:r>
          </a:p>
          <a:p>
            <a:pPr marL="0" indent="0" algn="just">
              <a:buNone/>
            </a:pPr>
            <a:r>
              <a:rPr lang="cs-CZ" dirty="0" smtClean="0"/>
              <a:t>	b</a:t>
            </a:r>
            <a:r>
              <a:rPr lang="cs-CZ" dirty="0"/>
              <a:t>) závazná stanoviska, popřípadě rozhodnutí </a:t>
            </a:r>
            <a:r>
              <a:rPr lang="cs-CZ" dirty="0" smtClean="0"/>
              <a:t>	dotčených </a:t>
            </a:r>
            <a:r>
              <a:rPr lang="cs-CZ" dirty="0"/>
              <a:t>orgánů podle zvláštních právních </a:t>
            </a:r>
            <a:r>
              <a:rPr lang="cs-CZ" dirty="0" smtClean="0"/>
              <a:t>	předpisů </a:t>
            </a:r>
            <a:r>
              <a:rPr lang="cs-CZ" dirty="0"/>
              <a:t>nebo tohoto zákona, a jiné doklady </a:t>
            </a:r>
            <a:r>
              <a:rPr lang="cs-CZ" dirty="0" smtClean="0"/>
              <a:t>	vyžadované </a:t>
            </a:r>
            <a:r>
              <a:rPr lang="cs-CZ" dirty="0"/>
              <a:t>zvláštními právními předpisy, </a:t>
            </a:r>
            <a:r>
              <a:rPr lang="cs-CZ" dirty="0" smtClean="0"/>
              <a:t>	nevydává-li </a:t>
            </a:r>
            <a:r>
              <a:rPr lang="cs-CZ" dirty="0"/>
              <a:t>se koordinované závazné </a:t>
            </a:r>
            <a:r>
              <a:rPr lang="cs-CZ" dirty="0" smtClean="0"/>
              <a:t>	stanovisko </a:t>
            </a:r>
            <a:r>
              <a:rPr lang="cs-CZ" dirty="0"/>
              <a:t>podle § 4 odst. 7, nebo </a:t>
            </a:r>
            <a:r>
              <a:rPr lang="cs-CZ" dirty="0" smtClean="0"/>
              <a:t>nepostupuje-	</a:t>
            </a:r>
            <a:r>
              <a:rPr lang="cs-CZ" dirty="0" err="1" smtClean="0"/>
              <a:t>li</a:t>
            </a:r>
            <a:r>
              <a:rPr lang="cs-CZ" dirty="0" smtClean="0"/>
              <a:t> </a:t>
            </a:r>
            <a:r>
              <a:rPr lang="cs-CZ" dirty="0"/>
              <a:t>se podle § 96b odst. 2, </a:t>
            </a:r>
          </a:p>
          <a:p>
            <a:pPr marL="0" indent="0" algn="ctr">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3587275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692696"/>
            <a:ext cx="7704856" cy="5472608"/>
          </a:xfrm>
        </p:spPr>
        <p:txBody>
          <a:bodyPr/>
          <a:lstStyle/>
          <a:p>
            <a:pPr marL="0" indent="0" algn="ctr">
              <a:spcBef>
                <a:spcPts val="1200"/>
              </a:spcBef>
              <a:buClrTx/>
              <a:buNone/>
            </a:pPr>
            <a:r>
              <a:rPr lang="cs-CZ" b="1" u="sng" dirty="0" smtClean="0"/>
              <a:t>Společné řízení</a:t>
            </a:r>
          </a:p>
          <a:p>
            <a:pPr marL="0" indent="0" algn="ctr">
              <a:spcBef>
                <a:spcPts val="1200"/>
              </a:spcBef>
              <a:buClrTx/>
              <a:buNone/>
            </a:pPr>
            <a:endParaRPr lang="cs-CZ" sz="1000" b="1" u="sng" dirty="0" smtClean="0"/>
          </a:p>
          <a:p>
            <a:pPr marL="0" indent="0" algn="ctr">
              <a:buNone/>
            </a:pPr>
            <a:r>
              <a:rPr lang="cs-CZ" dirty="0"/>
              <a:t>§ 94l </a:t>
            </a:r>
          </a:p>
          <a:p>
            <a:pPr marL="0" indent="0" algn="just">
              <a:buNone/>
            </a:pPr>
            <a:r>
              <a:rPr lang="cs-CZ" dirty="0"/>
              <a:t>(2) K žádosti o vydání společného povolení stavebník připojí </a:t>
            </a:r>
          </a:p>
          <a:p>
            <a:pPr marL="857250" lvl="2" indent="0" algn="just">
              <a:buNone/>
            </a:pPr>
            <a:r>
              <a:rPr lang="cs-CZ" sz="2400" dirty="0"/>
              <a:t>c) stanoviska vlastníků veřejné dopravní nebo technické infrastruktury k možnosti a způsobu napojení nebo k podmínkám dotčených ochranných a bezpečnostních pásem, </a:t>
            </a:r>
          </a:p>
          <a:p>
            <a:pPr marL="0" indent="0" algn="just">
              <a:buNone/>
            </a:pPr>
            <a:r>
              <a:rPr lang="cs-CZ" dirty="0" smtClean="0"/>
              <a:t>	d</a:t>
            </a:r>
            <a:r>
              <a:rPr lang="cs-CZ" dirty="0"/>
              <a:t>) smlouvy s příslušnými vlastníky veřejné </a:t>
            </a:r>
            <a:r>
              <a:rPr lang="cs-CZ" dirty="0" smtClean="0"/>
              <a:t>	dopravní </a:t>
            </a:r>
            <a:r>
              <a:rPr lang="cs-CZ" dirty="0"/>
              <a:t>nebo technické infrastruktury, </a:t>
            </a:r>
            <a:r>
              <a:rPr lang="cs-CZ" dirty="0" smtClean="0"/>
              <a:t>	vyžaduje-li </a:t>
            </a:r>
            <a:r>
              <a:rPr lang="cs-CZ" dirty="0"/>
              <a:t>záměr vybudování nové nebo úpravu </a:t>
            </a:r>
            <a:r>
              <a:rPr lang="cs-CZ" dirty="0" smtClean="0"/>
              <a:t>	stávající </a:t>
            </a:r>
            <a:r>
              <a:rPr lang="cs-CZ" dirty="0"/>
              <a:t>veřejné dopravní nebo technické </a:t>
            </a:r>
            <a:r>
              <a:rPr lang="cs-CZ" dirty="0" smtClean="0"/>
              <a:t>	infrastruktury</a:t>
            </a:r>
            <a:r>
              <a:rPr lang="cs-CZ" dirty="0"/>
              <a:t>, </a:t>
            </a:r>
          </a:p>
          <a:p>
            <a:pPr marL="0" indent="0" algn="ctr">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27958662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692696"/>
            <a:ext cx="7704856" cy="5472608"/>
          </a:xfrm>
        </p:spPr>
        <p:txBody>
          <a:bodyPr/>
          <a:lstStyle/>
          <a:p>
            <a:pPr marL="0" indent="0" algn="ctr">
              <a:spcBef>
                <a:spcPts val="1200"/>
              </a:spcBef>
              <a:buClrTx/>
              <a:buNone/>
            </a:pPr>
            <a:r>
              <a:rPr lang="cs-CZ" b="1" u="sng" dirty="0" smtClean="0"/>
              <a:t>Společné řízení</a:t>
            </a:r>
          </a:p>
          <a:p>
            <a:pPr marL="0" indent="0" algn="ctr">
              <a:spcBef>
                <a:spcPts val="1200"/>
              </a:spcBef>
              <a:buClrTx/>
              <a:buNone/>
            </a:pPr>
            <a:endParaRPr lang="cs-CZ" sz="1000" b="1" u="sng" dirty="0" smtClean="0"/>
          </a:p>
          <a:p>
            <a:pPr marL="0" indent="0" algn="ctr">
              <a:buNone/>
            </a:pPr>
            <a:r>
              <a:rPr lang="cs-CZ" dirty="0"/>
              <a:t>§ 94l </a:t>
            </a:r>
          </a:p>
          <a:p>
            <a:pPr marL="0" indent="0" algn="just">
              <a:buNone/>
            </a:pPr>
            <a:r>
              <a:rPr lang="cs-CZ" dirty="0"/>
              <a:t>(2) K žádosti o vydání společného povolení stavebník připojí </a:t>
            </a:r>
          </a:p>
          <a:p>
            <a:pPr marL="0" indent="0" algn="just">
              <a:buNone/>
            </a:pPr>
            <a:r>
              <a:rPr lang="cs-CZ" dirty="0" smtClean="0"/>
              <a:t>	e</a:t>
            </a:r>
            <a:r>
              <a:rPr lang="cs-CZ" dirty="0"/>
              <a:t>) dokumentaci pro vydání společného povolení, </a:t>
            </a:r>
            <a:r>
              <a:rPr lang="cs-CZ" dirty="0" smtClean="0"/>
              <a:t>	která </a:t>
            </a:r>
            <a:r>
              <a:rPr lang="cs-CZ" dirty="0"/>
              <a:t>obsahuje průvodní zprávu, souhrnnou </a:t>
            </a:r>
            <a:r>
              <a:rPr lang="cs-CZ" dirty="0" smtClean="0"/>
              <a:t>	technickou </a:t>
            </a:r>
            <a:r>
              <a:rPr lang="cs-CZ" dirty="0"/>
              <a:t>zprávu, situační výkresy, </a:t>
            </a:r>
            <a:r>
              <a:rPr lang="cs-CZ" dirty="0" smtClean="0"/>
              <a:t>	dokumentaci </a:t>
            </a:r>
            <a:r>
              <a:rPr lang="cs-CZ" dirty="0"/>
              <a:t>objektů a technických a </a:t>
            </a:r>
            <a:r>
              <a:rPr lang="cs-CZ" dirty="0" smtClean="0"/>
              <a:t>	technologických </a:t>
            </a:r>
            <a:r>
              <a:rPr lang="cs-CZ" dirty="0"/>
              <a:t>zařízení a dokladovou část, </a:t>
            </a:r>
          </a:p>
          <a:p>
            <a:pPr marL="0" indent="0" algn="just">
              <a:buNone/>
            </a:pPr>
            <a:r>
              <a:rPr lang="cs-CZ" dirty="0" smtClean="0"/>
              <a:t>	f</a:t>
            </a:r>
            <a:r>
              <a:rPr lang="cs-CZ" dirty="0"/>
              <a:t>) návrh plánu kontrolních prohlídek stavby. </a:t>
            </a:r>
          </a:p>
          <a:p>
            <a:pPr marL="0" indent="0" algn="ctr">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3745441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692696"/>
            <a:ext cx="7704856" cy="5472608"/>
          </a:xfrm>
        </p:spPr>
        <p:txBody>
          <a:bodyPr/>
          <a:lstStyle/>
          <a:p>
            <a:pPr marL="0" indent="0" algn="ctr">
              <a:spcBef>
                <a:spcPts val="1200"/>
              </a:spcBef>
              <a:buClrTx/>
              <a:buNone/>
            </a:pPr>
            <a:r>
              <a:rPr lang="cs-CZ" b="1" u="sng" dirty="0" smtClean="0"/>
              <a:t>Společné řízení</a:t>
            </a:r>
          </a:p>
          <a:p>
            <a:pPr marL="0" indent="0" algn="ctr">
              <a:spcBef>
                <a:spcPts val="1200"/>
              </a:spcBef>
              <a:buClrTx/>
              <a:buNone/>
            </a:pPr>
            <a:endParaRPr lang="cs-CZ" sz="1000" b="1" u="sng" dirty="0" smtClean="0"/>
          </a:p>
          <a:p>
            <a:pPr marL="0" indent="0" algn="ctr">
              <a:buNone/>
            </a:pPr>
            <a:r>
              <a:rPr lang="cs-CZ" dirty="0"/>
              <a:t>§ 94l </a:t>
            </a:r>
          </a:p>
          <a:p>
            <a:pPr marL="0" indent="0" algn="just">
              <a:buNone/>
            </a:pPr>
            <a:r>
              <a:rPr lang="cs-CZ" dirty="0"/>
              <a:t>(3) V případě řízení s velkým počtem účastníků se v žádosti o vydání společného povolení účastníci řízení podle § 94k písm. e) identifikují označením pozemků a staveb evidovaných v katastru nemovitostí dotčených vlivem stavebního záměru. </a:t>
            </a:r>
          </a:p>
          <a:p>
            <a:pPr marL="0" indent="0" algn="ctr">
              <a:spcBef>
                <a:spcPts val="1200"/>
              </a:spcBef>
              <a:buClrTx/>
              <a:buNone/>
            </a:pPr>
            <a:endParaRPr lang="cs-CZ" b="1" u="sng" dirty="0" smtClean="0"/>
          </a:p>
          <a:p>
            <a:pPr marL="0" indent="0" algn="ctr">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0650358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692696"/>
            <a:ext cx="7704856" cy="5472608"/>
          </a:xfrm>
        </p:spPr>
        <p:txBody>
          <a:bodyPr/>
          <a:lstStyle/>
          <a:p>
            <a:pPr marL="0" indent="0" algn="ctr">
              <a:spcBef>
                <a:spcPts val="1200"/>
              </a:spcBef>
              <a:buClrTx/>
              <a:buNone/>
            </a:pPr>
            <a:r>
              <a:rPr lang="cs-CZ" b="1" u="sng" dirty="0" smtClean="0"/>
              <a:t>Společné řízení</a:t>
            </a:r>
          </a:p>
          <a:p>
            <a:pPr marL="0" indent="0" algn="ctr">
              <a:spcBef>
                <a:spcPts val="1200"/>
              </a:spcBef>
              <a:buClrTx/>
              <a:buNone/>
            </a:pPr>
            <a:endParaRPr lang="cs-CZ" sz="1000" b="1" u="sng" dirty="0" smtClean="0"/>
          </a:p>
          <a:p>
            <a:pPr marL="0" indent="0" algn="ctr">
              <a:buNone/>
            </a:pPr>
            <a:r>
              <a:rPr lang="cs-CZ" dirty="0"/>
              <a:t>§ 94l </a:t>
            </a:r>
          </a:p>
          <a:p>
            <a:pPr marL="0" indent="0" algn="just">
              <a:buNone/>
            </a:pPr>
            <a:r>
              <a:rPr lang="cs-CZ" dirty="0"/>
              <a:t>(3) V případě řízení s velkým počtem účastníků se v žádosti o vydání společného povolení účastníci řízení podle § 94k písm. e) identifikují označením pozemků a staveb evidovaných v katastru nemovitostí dotčených vlivem stavebního záměru. </a:t>
            </a:r>
          </a:p>
          <a:p>
            <a:pPr marL="0" indent="0" algn="ctr">
              <a:spcBef>
                <a:spcPts val="1200"/>
              </a:spcBef>
              <a:buClrTx/>
              <a:buNone/>
            </a:pPr>
            <a:endParaRPr lang="cs-CZ" b="1" u="sng" dirty="0" smtClean="0"/>
          </a:p>
          <a:p>
            <a:pPr marL="0" indent="0" algn="just">
              <a:buNone/>
            </a:pPr>
            <a:r>
              <a:rPr lang="cs-CZ" dirty="0"/>
              <a:t>(7) Obsahové náležitosti žádosti a jejích příloh, včetně rozsahu a obsahu dokumentace pro vydání společného povolení, stanoví prováděcí právní předpis. </a:t>
            </a:r>
          </a:p>
          <a:p>
            <a:pPr marL="0" indent="0" algn="ctr">
              <a:spcBef>
                <a:spcPts val="1200"/>
              </a:spcBef>
              <a:buClrTx/>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27718705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69048" y="692696"/>
            <a:ext cx="8051423" cy="5472608"/>
          </a:xfrm>
        </p:spPr>
        <p:txBody>
          <a:bodyPr/>
          <a:lstStyle/>
          <a:p>
            <a:pPr marL="0" indent="0" algn="ctr">
              <a:spcBef>
                <a:spcPts val="1200"/>
              </a:spcBef>
              <a:buClrTx/>
              <a:buNone/>
            </a:pPr>
            <a:r>
              <a:rPr lang="cs-CZ" b="1" u="sng" dirty="0" smtClean="0"/>
              <a:t>Společné řízení - účastenství</a:t>
            </a:r>
          </a:p>
          <a:p>
            <a:pPr marL="0" indent="0" algn="ctr">
              <a:spcBef>
                <a:spcPts val="1200"/>
              </a:spcBef>
              <a:buClrTx/>
              <a:buNone/>
            </a:pPr>
            <a:endParaRPr lang="cs-CZ" sz="1000" b="1" u="sng" dirty="0" smtClean="0"/>
          </a:p>
          <a:p>
            <a:pPr marL="0" indent="0" algn="ctr">
              <a:buNone/>
            </a:pPr>
            <a:r>
              <a:rPr lang="cs-CZ" dirty="0"/>
              <a:t>§ </a:t>
            </a:r>
            <a:r>
              <a:rPr lang="cs-CZ" dirty="0" smtClean="0"/>
              <a:t>94k</a:t>
            </a:r>
            <a:endParaRPr lang="cs-CZ" dirty="0"/>
          </a:p>
          <a:p>
            <a:pPr marL="0" indent="0">
              <a:buNone/>
            </a:pPr>
            <a:r>
              <a:rPr lang="cs-CZ" dirty="0"/>
              <a:t>Účastníkem společného územního a stavebního řízení je </a:t>
            </a:r>
            <a:endParaRPr lang="cs-CZ" dirty="0" smtClean="0"/>
          </a:p>
          <a:p>
            <a:pPr marL="0" indent="0">
              <a:buNone/>
            </a:pPr>
            <a:endParaRPr lang="cs-CZ" dirty="0"/>
          </a:p>
          <a:p>
            <a:pPr marL="0" indent="0">
              <a:buNone/>
              <a:tabLst>
                <a:tab pos="450850" algn="l"/>
              </a:tabLst>
            </a:pPr>
            <a:r>
              <a:rPr lang="cs-CZ" dirty="0" smtClean="0"/>
              <a:t>	a</a:t>
            </a:r>
            <a:r>
              <a:rPr lang="cs-CZ" dirty="0"/>
              <a:t>) stavebník, </a:t>
            </a:r>
          </a:p>
          <a:p>
            <a:pPr marL="0" indent="0">
              <a:buNone/>
              <a:tabLst>
                <a:tab pos="450850" algn="l"/>
              </a:tabLst>
            </a:pPr>
            <a:r>
              <a:rPr lang="cs-CZ" dirty="0" smtClean="0"/>
              <a:t>	b</a:t>
            </a:r>
            <a:r>
              <a:rPr lang="cs-CZ" dirty="0"/>
              <a:t>) obec, na jejímž území má být požadovaný </a:t>
            </a:r>
            <a:r>
              <a:rPr lang="cs-CZ" dirty="0" smtClean="0"/>
              <a:t>stavební 	záměr </a:t>
            </a:r>
            <a:r>
              <a:rPr lang="cs-CZ" dirty="0"/>
              <a:t>uskutečněn, </a:t>
            </a:r>
          </a:p>
          <a:p>
            <a:pPr marL="0" indent="0">
              <a:buNone/>
              <a:tabLst>
                <a:tab pos="450850" algn="l"/>
              </a:tabLst>
            </a:pPr>
            <a:r>
              <a:rPr lang="cs-CZ" dirty="0" smtClean="0"/>
              <a:t>	c</a:t>
            </a:r>
            <a:r>
              <a:rPr lang="cs-CZ" dirty="0"/>
              <a:t>) vlastník stavby, na které má být </a:t>
            </a:r>
            <a:r>
              <a:rPr lang="cs-CZ" dirty="0" smtClean="0"/>
              <a:t>požadovaný 	stavební </a:t>
            </a:r>
            <a:r>
              <a:rPr lang="cs-CZ" dirty="0"/>
              <a:t>záměr </a:t>
            </a:r>
            <a:r>
              <a:rPr lang="cs-CZ" dirty="0" smtClean="0"/>
              <a:t>uskutečněn, není-li </a:t>
            </a:r>
            <a:r>
              <a:rPr lang="cs-CZ" dirty="0"/>
              <a:t>sám </a:t>
            </a:r>
            <a:r>
              <a:rPr lang="cs-CZ" dirty="0" smtClean="0"/>
              <a:t>stavebníkem</a:t>
            </a:r>
            <a:r>
              <a:rPr lang="cs-CZ" dirty="0"/>
              <a:t>, </a:t>
            </a:r>
            <a:r>
              <a:rPr lang="cs-CZ" dirty="0" smtClean="0"/>
              <a:t>	nebo </a:t>
            </a:r>
            <a:r>
              <a:rPr lang="cs-CZ" dirty="0"/>
              <a:t>ten, kdo má </a:t>
            </a:r>
            <a:r>
              <a:rPr lang="cs-CZ" dirty="0" smtClean="0"/>
              <a:t>ke </a:t>
            </a:r>
            <a:r>
              <a:rPr lang="cs-CZ" dirty="0"/>
              <a:t>stavbě jiné </a:t>
            </a:r>
            <a:r>
              <a:rPr lang="cs-CZ" dirty="0" smtClean="0"/>
              <a:t>věcné </a:t>
            </a:r>
            <a:r>
              <a:rPr lang="cs-CZ" dirty="0"/>
              <a:t>právo, </a:t>
            </a:r>
            <a:r>
              <a:rPr lang="cs-CZ" dirty="0" smtClean="0"/>
              <a:t>není-li 	sám stavebníkem</a:t>
            </a:r>
            <a:r>
              <a:rPr lang="cs-CZ" dirty="0"/>
              <a:t>, </a:t>
            </a:r>
          </a:p>
          <a:p>
            <a:pPr marL="0" indent="0">
              <a:buNone/>
              <a:tabLst>
                <a:tab pos="450850" algn="l"/>
              </a:tabLst>
            </a:pPr>
            <a:r>
              <a:rPr lang="cs-CZ" dirty="0" smtClean="0"/>
              <a:t>	</a:t>
            </a: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796896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69048" y="692696"/>
            <a:ext cx="8051423" cy="5472608"/>
          </a:xfrm>
        </p:spPr>
        <p:txBody>
          <a:bodyPr/>
          <a:lstStyle/>
          <a:p>
            <a:pPr marL="0" indent="0" algn="ctr">
              <a:spcBef>
                <a:spcPts val="1200"/>
              </a:spcBef>
              <a:buClrTx/>
              <a:buNone/>
            </a:pPr>
            <a:r>
              <a:rPr lang="cs-CZ" b="1" u="sng" dirty="0" smtClean="0"/>
              <a:t>Společné řízení - účastenství</a:t>
            </a:r>
          </a:p>
          <a:p>
            <a:pPr marL="0" indent="0" algn="ctr">
              <a:spcBef>
                <a:spcPts val="1200"/>
              </a:spcBef>
              <a:buClrTx/>
              <a:buNone/>
            </a:pPr>
            <a:endParaRPr lang="cs-CZ" sz="1000" b="1" u="sng" dirty="0" smtClean="0"/>
          </a:p>
          <a:p>
            <a:pPr marL="0" indent="0" algn="ctr">
              <a:buNone/>
            </a:pPr>
            <a:r>
              <a:rPr lang="cs-CZ" dirty="0"/>
              <a:t>§ </a:t>
            </a:r>
            <a:r>
              <a:rPr lang="cs-CZ" dirty="0" smtClean="0"/>
              <a:t>94k</a:t>
            </a:r>
            <a:endParaRPr lang="cs-CZ" dirty="0"/>
          </a:p>
          <a:p>
            <a:pPr marL="0" indent="0">
              <a:buNone/>
            </a:pPr>
            <a:r>
              <a:rPr lang="cs-CZ" dirty="0"/>
              <a:t>Účastníkem společného územního a stavebního řízení je </a:t>
            </a:r>
            <a:endParaRPr lang="cs-CZ" dirty="0" smtClean="0"/>
          </a:p>
          <a:p>
            <a:pPr marL="0" indent="0">
              <a:buNone/>
            </a:pPr>
            <a:endParaRPr lang="cs-CZ" dirty="0"/>
          </a:p>
          <a:p>
            <a:pPr marL="0" indent="0">
              <a:buNone/>
              <a:tabLst>
                <a:tab pos="450850" algn="l"/>
              </a:tabLst>
            </a:pPr>
            <a:r>
              <a:rPr lang="cs-CZ" dirty="0" smtClean="0"/>
              <a:t>	d</a:t>
            </a:r>
            <a:r>
              <a:rPr lang="cs-CZ" dirty="0"/>
              <a:t>) vlastník pozemku, na kterém má být </a:t>
            </a:r>
            <a:r>
              <a:rPr lang="cs-CZ" dirty="0" smtClean="0"/>
              <a:t>požadovaný 	stavební </a:t>
            </a:r>
            <a:r>
              <a:rPr lang="cs-CZ" dirty="0"/>
              <a:t>záměr uskutečněn, není-li </a:t>
            </a:r>
            <a:r>
              <a:rPr lang="cs-CZ" dirty="0" smtClean="0"/>
              <a:t>sám </a:t>
            </a:r>
            <a:r>
              <a:rPr lang="cs-CZ" dirty="0"/>
              <a:t>stavebníkem, </a:t>
            </a:r>
            <a:r>
              <a:rPr lang="cs-CZ" dirty="0" smtClean="0"/>
              <a:t>	nebo </a:t>
            </a:r>
            <a:r>
              <a:rPr lang="cs-CZ" dirty="0"/>
              <a:t>ten, kdo má jiné věcné </a:t>
            </a:r>
            <a:r>
              <a:rPr lang="cs-CZ" dirty="0" smtClean="0"/>
              <a:t>právo </a:t>
            </a:r>
            <a:r>
              <a:rPr lang="cs-CZ" dirty="0"/>
              <a:t>k tomuto pozemku</a:t>
            </a:r>
            <a:r>
              <a:rPr lang="cs-CZ" dirty="0" smtClean="0"/>
              <a:t>,</a:t>
            </a:r>
          </a:p>
          <a:p>
            <a:endParaRPr lang="cs-CZ" dirty="0"/>
          </a:p>
          <a:p>
            <a:pPr marL="0" indent="0">
              <a:buNone/>
              <a:tabLst>
                <a:tab pos="450850" algn="l"/>
              </a:tabLst>
            </a:pPr>
            <a:r>
              <a:rPr lang="cs-CZ" dirty="0" smtClean="0"/>
              <a:t>	e</a:t>
            </a:r>
            <a:r>
              <a:rPr lang="cs-CZ" dirty="0"/>
              <a:t>) osoba, jejíž vlastnické právo nebo jiné věcné právo </a:t>
            </a:r>
            <a:r>
              <a:rPr lang="cs-CZ" dirty="0" smtClean="0"/>
              <a:t>	k </a:t>
            </a:r>
            <a:r>
              <a:rPr lang="cs-CZ" dirty="0"/>
              <a:t>sousedním stavbám anebo sousedním pozemkům </a:t>
            </a:r>
            <a:r>
              <a:rPr lang="cs-CZ" dirty="0" smtClean="0"/>
              <a:t>	nebo </a:t>
            </a:r>
            <a:r>
              <a:rPr lang="cs-CZ" dirty="0"/>
              <a:t>stavbám na nich, může být společným </a:t>
            </a:r>
            <a:r>
              <a:rPr lang="cs-CZ" dirty="0" smtClean="0"/>
              <a:t>	povolením </a:t>
            </a:r>
            <a:r>
              <a:rPr lang="cs-CZ" dirty="0"/>
              <a:t>přímo dotčeno. </a:t>
            </a:r>
          </a:p>
          <a:p>
            <a:pPr marL="0" indent="0">
              <a:buNone/>
              <a:tabLst>
                <a:tab pos="450850" algn="l"/>
              </a:tabLst>
            </a:pPr>
            <a:r>
              <a:rPr lang="cs-CZ" dirty="0" smtClean="0"/>
              <a:t> </a:t>
            </a:r>
            <a:endParaRPr lang="cs-CZ" dirty="0"/>
          </a:p>
          <a:p>
            <a:pPr marL="0" indent="0" algn="just">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219968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908720"/>
            <a:ext cx="7776864" cy="5184576"/>
          </a:xfrm>
        </p:spPr>
        <p:txBody>
          <a:bodyPr/>
          <a:lstStyle/>
          <a:p>
            <a:pPr marL="0" indent="0">
              <a:buNone/>
            </a:pPr>
            <a:r>
              <a:rPr lang="cs-CZ" u="sng" dirty="0" smtClean="0"/>
              <a:t>Nedostatky stávající úpravy:</a:t>
            </a:r>
            <a:endParaRPr lang="cs-CZ" u="sng" dirty="0"/>
          </a:p>
          <a:p>
            <a:pPr lvl="1">
              <a:buFont typeface="Arial" pitchFamily="34" charset="0"/>
              <a:buChar char="•"/>
            </a:pPr>
            <a:r>
              <a:rPr lang="cs-CZ" sz="2400" dirty="0"/>
              <a:t>složité a zdlouhavé povolování </a:t>
            </a:r>
            <a:r>
              <a:rPr lang="cs-CZ" sz="2400" dirty="0" smtClean="0"/>
              <a:t>staveb</a:t>
            </a:r>
          </a:p>
          <a:p>
            <a:pPr marL="457200" lvl="1" indent="0">
              <a:buNone/>
            </a:pPr>
            <a:endParaRPr lang="cs-CZ" sz="2400" dirty="0"/>
          </a:p>
          <a:p>
            <a:pPr lvl="1">
              <a:buFont typeface="Arial" pitchFamily="34" charset="0"/>
              <a:buChar char="•"/>
            </a:pPr>
            <a:r>
              <a:rPr lang="cs-CZ" sz="2400" dirty="0"/>
              <a:t>nutnost získat několik správních rozhodnutí vydávaných v samostatných </a:t>
            </a:r>
            <a:r>
              <a:rPr lang="cs-CZ" sz="2400" dirty="0" smtClean="0"/>
              <a:t>řízeních</a:t>
            </a:r>
          </a:p>
          <a:p>
            <a:pPr marL="457200" lvl="1" indent="0">
              <a:buNone/>
            </a:pPr>
            <a:endParaRPr lang="cs-CZ" sz="2400" dirty="0"/>
          </a:p>
          <a:p>
            <a:pPr lvl="1">
              <a:buFont typeface="Arial" pitchFamily="34" charset="0"/>
              <a:buChar char="•"/>
            </a:pPr>
            <a:r>
              <a:rPr lang="cs-CZ" sz="2400" dirty="0"/>
              <a:t>nutnost </a:t>
            </a:r>
            <a:r>
              <a:rPr lang="cs-CZ" sz="2400" dirty="0" smtClean="0"/>
              <a:t>opatřit další podkladová </a:t>
            </a:r>
            <a:r>
              <a:rPr lang="cs-CZ" sz="2400" dirty="0"/>
              <a:t>rozhodnutí</a:t>
            </a:r>
          </a:p>
          <a:p>
            <a:pPr marL="457200" lvl="1" indent="0">
              <a:buNone/>
            </a:pPr>
            <a:endParaRPr lang="cs-CZ" sz="2400" dirty="0"/>
          </a:p>
          <a:p>
            <a:pPr lvl="1">
              <a:buFont typeface="Arial" pitchFamily="34" charset="0"/>
              <a:buChar char="•"/>
            </a:pPr>
            <a:r>
              <a:rPr lang="cs-CZ" sz="2400" dirty="0" smtClean="0"/>
              <a:t>kompetenční roztříštěnost</a:t>
            </a:r>
          </a:p>
          <a:p>
            <a:pPr marL="457200" lvl="1" indent="0">
              <a:buNone/>
            </a:pPr>
            <a:endParaRPr lang="cs-CZ" sz="2400" dirty="0"/>
          </a:p>
          <a:p>
            <a:pPr marL="457200" lvl="1" indent="0">
              <a:buNone/>
            </a:pPr>
            <a:r>
              <a:rPr lang="cs-CZ" sz="2400" dirty="0" smtClean="0"/>
              <a:t>   	          dlouhá lhůta získání </a:t>
            </a:r>
            <a:r>
              <a:rPr lang="cs-CZ" sz="2400" dirty="0"/>
              <a:t>konečného </a:t>
            </a:r>
            <a:r>
              <a:rPr lang="cs-CZ" sz="2400" dirty="0" smtClean="0"/>
              <a:t>rozhodnutí</a:t>
            </a:r>
            <a:endParaRPr lang="cs-CZ" sz="2400" dirty="0"/>
          </a:p>
          <a:p>
            <a:pPr marL="0" indent="0">
              <a:spcBef>
                <a:spcPts val="1200"/>
              </a:spcBef>
              <a:buClrTx/>
              <a:buNone/>
            </a:pPr>
            <a:endParaRPr lang="cs-CZ" dirty="0" smtClean="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
        <p:nvSpPr>
          <p:cNvPr id="3" name="Šipka doprava 2"/>
          <p:cNvSpPr/>
          <p:nvPr/>
        </p:nvSpPr>
        <p:spPr>
          <a:xfrm>
            <a:off x="1699571" y="5340227"/>
            <a:ext cx="587195" cy="268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421466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69048" y="692696"/>
            <a:ext cx="8051423" cy="5472608"/>
          </a:xfrm>
        </p:spPr>
        <p:txBody>
          <a:bodyPr/>
          <a:lstStyle/>
          <a:p>
            <a:pPr marL="0" indent="0" algn="ctr">
              <a:spcBef>
                <a:spcPts val="1200"/>
              </a:spcBef>
              <a:buClrTx/>
              <a:buNone/>
            </a:pPr>
            <a:r>
              <a:rPr lang="cs-CZ" b="1" u="sng" dirty="0" smtClean="0"/>
              <a:t>Společné řízení - účastenství</a:t>
            </a:r>
          </a:p>
          <a:p>
            <a:pPr marL="0" indent="0" algn="ctr">
              <a:spcBef>
                <a:spcPts val="1200"/>
              </a:spcBef>
              <a:buClrTx/>
              <a:buNone/>
            </a:pPr>
            <a:endParaRPr lang="cs-CZ" sz="1000" b="1" u="sng" dirty="0" smtClean="0"/>
          </a:p>
          <a:p>
            <a:pPr marL="0" indent="0" algn="ctr">
              <a:buNone/>
            </a:pPr>
            <a:r>
              <a:rPr lang="cs-CZ" dirty="0"/>
              <a:t>§ </a:t>
            </a:r>
            <a:r>
              <a:rPr lang="cs-CZ" dirty="0" smtClean="0"/>
              <a:t>94m</a:t>
            </a:r>
            <a:endParaRPr lang="cs-CZ" dirty="0"/>
          </a:p>
          <a:p>
            <a:pPr marL="0" indent="0" algn="just">
              <a:buNone/>
              <a:tabLst>
                <a:tab pos="450850" algn="l"/>
              </a:tabLst>
            </a:pPr>
            <a:r>
              <a:rPr lang="cs-CZ" dirty="0" smtClean="0"/>
              <a:t>(2) …</a:t>
            </a:r>
            <a:r>
              <a:rPr lang="cs-CZ" b="1" dirty="0"/>
              <a:t>účastníky podle § 27 odst. 1 správního řádu jsou vždy účastníci podle § 94k písm. a), c) a d).</a:t>
            </a:r>
            <a:r>
              <a:rPr lang="cs-CZ" dirty="0"/>
              <a:t> U stavebních záměrů zasahujících do území několika obcí se v řízení s velkým počtem účastníků oznámení o zahájení řízení a další úkony v řízení doručují vždy veřejnou vyhláškou podle § 25 odst. 3 správního řádu; jednotlivě se doručuje dotčeným orgánům a účastníkům řízení podle § 94k písm. a) až d). </a:t>
            </a:r>
            <a:r>
              <a:rPr lang="cs-CZ" dirty="0" smtClean="0"/>
              <a:t> </a:t>
            </a:r>
            <a:endParaRPr lang="cs-CZ" dirty="0"/>
          </a:p>
          <a:p>
            <a:pPr marL="0" indent="0" algn="just">
              <a:buNone/>
            </a:pPr>
            <a:endParaRPr lang="cs-CZ" b="1"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9914484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69048" y="692696"/>
            <a:ext cx="8051423" cy="5472608"/>
          </a:xfrm>
        </p:spPr>
        <p:txBody>
          <a:bodyPr/>
          <a:lstStyle/>
          <a:p>
            <a:pPr marL="0" indent="0" algn="ctr">
              <a:spcBef>
                <a:spcPts val="1200"/>
              </a:spcBef>
              <a:buClrTx/>
              <a:buNone/>
            </a:pPr>
            <a:r>
              <a:rPr lang="cs-CZ" b="1" u="sng" dirty="0" smtClean="0"/>
              <a:t>Společné řízení - účastenství</a:t>
            </a:r>
          </a:p>
          <a:p>
            <a:pPr marL="0" indent="0" algn="ctr">
              <a:spcBef>
                <a:spcPts val="1200"/>
              </a:spcBef>
              <a:buClrTx/>
              <a:buNone/>
            </a:pPr>
            <a:endParaRPr lang="cs-CZ" sz="1000" b="1" u="sng" dirty="0" smtClean="0"/>
          </a:p>
          <a:p>
            <a:pPr marL="0" indent="0" algn="ctr">
              <a:buNone/>
            </a:pPr>
            <a:r>
              <a:rPr lang="cs-CZ" dirty="0"/>
              <a:t>§ </a:t>
            </a:r>
            <a:r>
              <a:rPr lang="cs-CZ" dirty="0" smtClean="0"/>
              <a:t>94m</a:t>
            </a:r>
            <a:endParaRPr lang="cs-CZ" dirty="0"/>
          </a:p>
          <a:p>
            <a:pPr marL="0" indent="0" algn="just">
              <a:buNone/>
              <a:tabLst>
                <a:tab pos="450850" algn="l"/>
              </a:tabLst>
            </a:pPr>
            <a:r>
              <a:rPr lang="cs-CZ" dirty="0" smtClean="0"/>
              <a:t>(2) …</a:t>
            </a:r>
            <a:r>
              <a:rPr lang="cs-CZ" dirty="0"/>
              <a:t>Účastníci řízení podle § 94k písm. e) se v oznámení o zahájení řízení a v dalších úkonech v řízení doručovaných veřejnou vyhláškou identifikují označením pozemků a staveb evidovaných v katastru nemovitostí dotčených vlivem stavebního záměru. </a:t>
            </a:r>
            <a:endParaRPr lang="cs-CZ" u="sng"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3453318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69048" y="692695"/>
            <a:ext cx="8051423" cy="5671419"/>
          </a:xfrm>
        </p:spPr>
        <p:txBody>
          <a:bodyPr/>
          <a:lstStyle/>
          <a:p>
            <a:pPr marL="0" indent="0" algn="ctr">
              <a:spcBef>
                <a:spcPts val="1200"/>
              </a:spcBef>
              <a:buClrTx/>
              <a:buNone/>
            </a:pPr>
            <a:r>
              <a:rPr lang="cs-CZ" b="1" u="sng" dirty="0" smtClean="0"/>
              <a:t>Společné řízení – závazná stanoviska DO</a:t>
            </a:r>
          </a:p>
          <a:p>
            <a:pPr marL="0" indent="0" algn="ctr">
              <a:spcBef>
                <a:spcPts val="1200"/>
              </a:spcBef>
              <a:buClrTx/>
              <a:buNone/>
            </a:pPr>
            <a:endParaRPr lang="cs-CZ" sz="1000" b="1" u="sng" dirty="0" smtClean="0"/>
          </a:p>
          <a:p>
            <a:pPr marL="0" indent="0" algn="ctr">
              <a:buNone/>
            </a:pPr>
            <a:r>
              <a:rPr lang="cs-CZ" dirty="0"/>
              <a:t>§ </a:t>
            </a:r>
            <a:r>
              <a:rPr lang="cs-CZ" dirty="0" smtClean="0"/>
              <a:t>94n</a:t>
            </a:r>
            <a:endParaRPr lang="cs-CZ" dirty="0"/>
          </a:p>
          <a:p>
            <a:pPr marL="0" indent="0" algn="just">
              <a:buNone/>
              <a:tabLst>
                <a:tab pos="450850" algn="l"/>
              </a:tabLst>
            </a:pPr>
            <a:r>
              <a:rPr lang="cs-CZ" dirty="0"/>
              <a:t>(1) Závazná stanoviska, která mohou dotčené orgány uplatňovat podle § 4 odst. 4, musí být uplatněna nejpozději při ústním jednání, případně při veřejném ústním jednání, jinak se k nim nepřihlíží. Jestliže dojde k upuštění od ústního jednání, musí být uplatněna ve stanovené lhůtě, jinak se k nim nepřihlíží. Připomínky veřejnosti musí být uplatněny nejpozději při veřejném ústním jednání, jinak se k nim nepřihlíží. </a:t>
            </a:r>
          </a:p>
          <a:p>
            <a:pPr marL="0" indent="0" algn="just">
              <a:buNone/>
              <a:tabLst>
                <a:tab pos="450850" algn="l"/>
              </a:tabLst>
            </a:pPr>
            <a:endParaRPr lang="cs-CZ" sz="1000" dirty="0"/>
          </a:p>
          <a:p>
            <a:pPr marL="0" indent="0" algn="just">
              <a:buNone/>
              <a:tabLst>
                <a:tab pos="450850" algn="l"/>
              </a:tabLst>
            </a:pPr>
            <a:r>
              <a:rPr lang="cs-CZ" dirty="0"/>
              <a:t>(2) K závazným stanoviskům a námitkám k věcem, o kterých bylo rozhodnuto při vydání územně plánovací dokumentace, se nepřihlíží. </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21755361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73495" y="570044"/>
            <a:ext cx="8051423" cy="5794071"/>
          </a:xfrm>
        </p:spPr>
        <p:txBody>
          <a:bodyPr/>
          <a:lstStyle/>
          <a:p>
            <a:pPr marL="0" indent="0" algn="ctr">
              <a:spcBef>
                <a:spcPts val="1200"/>
              </a:spcBef>
              <a:buClrTx/>
              <a:buNone/>
            </a:pPr>
            <a:r>
              <a:rPr lang="cs-CZ" b="1" u="sng" dirty="0" smtClean="0"/>
              <a:t>Společné řízení </a:t>
            </a:r>
          </a:p>
          <a:p>
            <a:pPr marL="0" indent="0" algn="ctr">
              <a:spcBef>
                <a:spcPts val="1200"/>
              </a:spcBef>
              <a:buClrTx/>
              <a:buNone/>
            </a:pPr>
            <a:endParaRPr lang="cs-CZ" sz="700" b="1" u="sng" dirty="0" smtClean="0"/>
          </a:p>
          <a:p>
            <a:pPr marL="0" indent="0" algn="ctr">
              <a:buNone/>
            </a:pPr>
            <a:r>
              <a:rPr lang="cs-CZ" dirty="0"/>
              <a:t>§ </a:t>
            </a:r>
            <a:r>
              <a:rPr lang="cs-CZ" dirty="0" smtClean="0"/>
              <a:t>94o</a:t>
            </a:r>
            <a:endParaRPr lang="cs-CZ" dirty="0"/>
          </a:p>
          <a:p>
            <a:pPr marL="0" indent="0" algn="just">
              <a:buNone/>
              <a:tabLst>
                <a:tab pos="450850" algn="l"/>
              </a:tabLst>
            </a:pPr>
            <a:r>
              <a:rPr lang="cs-CZ" dirty="0"/>
              <a:t>(1) Ve společném územním a stavebním řízení stavební úřad posuzuje, zda je stavební záměr v souladu s požadavky </a:t>
            </a:r>
          </a:p>
          <a:p>
            <a:pPr marL="0" indent="0" algn="just">
              <a:buNone/>
              <a:tabLst>
                <a:tab pos="450850" algn="l"/>
              </a:tabLst>
            </a:pPr>
            <a:r>
              <a:rPr lang="cs-CZ" dirty="0" smtClean="0"/>
              <a:t>	a</a:t>
            </a:r>
            <a:r>
              <a:rPr lang="cs-CZ" dirty="0"/>
              <a:t>) tohoto zákona a jeho prováděcích právních </a:t>
            </a:r>
            <a:r>
              <a:rPr lang="cs-CZ" dirty="0" smtClean="0"/>
              <a:t>	předpisů</a:t>
            </a:r>
            <a:r>
              <a:rPr lang="cs-CZ" dirty="0"/>
              <a:t>, </a:t>
            </a:r>
          </a:p>
          <a:p>
            <a:pPr marL="0" indent="0" algn="just">
              <a:buNone/>
              <a:tabLst>
                <a:tab pos="450850" algn="l"/>
              </a:tabLst>
            </a:pPr>
            <a:r>
              <a:rPr lang="cs-CZ" dirty="0" smtClean="0"/>
              <a:t>	b</a:t>
            </a:r>
            <a:r>
              <a:rPr lang="cs-CZ" dirty="0"/>
              <a:t>) na veřejnou dopravní nebo technickou infrastrukturu </a:t>
            </a:r>
            <a:r>
              <a:rPr lang="cs-CZ" dirty="0" smtClean="0"/>
              <a:t>	k </a:t>
            </a:r>
            <a:r>
              <a:rPr lang="cs-CZ" dirty="0"/>
              <a:t>možnosti a způsobu napojení nebo k podmínkám </a:t>
            </a:r>
            <a:r>
              <a:rPr lang="cs-CZ" dirty="0" smtClean="0"/>
              <a:t>	dotčených </a:t>
            </a:r>
            <a:r>
              <a:rPr lang="cs-CZ" dirty="0"/>
              <a:t>ochranných a bezpečnostních pásem, </a:t>
            </a:r>
          </a:p>
          <a:p>
            <a:pPr marL="0" indent="0" algn="just">
              <a:buNone/>
              <a:tabLst>
                <a:tab pos="450850" algn="l"/>
              </a:tabLst>
            </a:pPr>
            <a:r>
              <a:rPr lang="cs-CZ" dirty="0" smtClean="0"/>
              <a:t>	c</a:t>
            </a:r>
            <a:r>
              <a:rPr lang="cs-CZ" dirty="0"/>
              <a:t>) zvláštních právních předpisů a se závaznými </a:t>
            </a:r>
            <a:r>
              <a:rPr lang="cs-CZ" dirty="0" smtClean="0"/>
              <a:t>	stanovisky</a:t>
            </a:r>
            <a:r>
              <a:rPr lang="cs-CZ" dirty="0"/>
              <a:t>, popřípadě s rozhodnutími dotčených </a:t>
            </a:r>
            <a:r>
              <a:rPr lang="cs-CZ" dirty="0" smtClean="0"/>
              <a:t>	orgánů </a:t>
            </a:r>
            <a:r>
              <a:rPr lang="cs-CZ" dirty="0"/>
              <a:t>podle zvláštních právních předpisů nebo </a:t>
            </a:r>
            <a:r>
              <a:rPr lang="cs-CZ" dirty="0" smtClean="0"/>
              <a:t>	tohoto </a:t>
            </a:r>
            <a:r>
              <a:rPr lang="cs-CZ" dirty="0"/>
              <a:t>zákona, popřípadě s výsledkem řešení rozporů. </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4748292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794071"/>
          </a:xfrm>
        </p:spPr>
        <p:txBody>
          <a:bodyPr/>
          <a:lstStyle/>
          <a:p>
            <a:pPr marL="0" indent="0" algn="ctr">
              <a:spcBef>
                <a:spcPts val="1200"/>
              </a:spcBef>
              <a:buClrTx/>
              <a:buNone/>
            </a:pPr>
            <a:r>
              <a:rPr lang="cs-CZ" b="1" u="sng" dirty="0" smtClean="0"/>
              <a:t>Společné řízení </a:t>
            </a:r>
          </a:p>
          <a:p>
            <a:pPr marL="0" indent="0" algn="ctr">
              <a:spcBef>
                <a:spcPts val="1200"/>
              </a:spcBef>
              <a:buClrTx/>
              <a:buNone/>
            </a:pPr>
            <a:endParaRPr lang="cs-CZ" sz="700" b="1" u="sng" dirty="0" smtClean="0"/>
          </a:p>
          <a:p>
            <a:pPr marL="0" indent="0" algn="ctr">
              <a:buNone/>
            </a:pPr>
            <a:r>
              <a:rPr lang="cs-CZ" dirty="0"/>
              <a:t>§ </a:t>
            </a:r>
            <a:r>
              <a:rPr lang="cs-CZ" dirty="0" smtClean="0"/>
              <a:t>94o</a:t>
            </a:r>
            <a:endParaRPr lang="cs-CZ" dirty="0"/>
          </a:p>
          <a:p>
            <a:pPr marL="0" indent="0" algn="just">
              <a:buNone/>
              <a:tabLst>
                <a:tab pos="450850" algn="l"/>
              </a:tabLst>
            </a:pPr>
            <a:r>
              <a:rPr lang="cs-CZ" dirty="0"/>
              <a:t>(2) Stavební úřad dále ověří zejména, zda </a:t>
            </a:r>
          </a:p>
          <a:p>
            <a:pPr marL="0" indent="0" algn="just">
              <a:buNone/>
              <a:tabLst>
                <a:tab pos="450850" algn="l"/>
              </a:tabLst>
            </a:pPr>
            <a:r>
              <a:rPr lang="cs-CZ" dirty="0" smtClean="0"/>
              <a:t>	a</a:t>
            </a:r>
            <a:r>
              <a:rPr lang="cs-CZ" dirty="0"/>
              <a:t>) dokumentace je úplná, přehledná, a zda jsou v </a:t>
            </a:r>
            <a:r>
              <a:rPr lang="cs-CZ" dirty="0" smtClean="0"/>
              <a:t>	odpovídající </a:t>
            </a:r>
            <a:r>
              <a:rPr lang="cs-CZ" dirty="0"/>
              <a:t>míře řešeny obecné požadavky na </a:t>
            </a:r>
            <a:r>
              <a:rPr lang="cs-CZ" dirty="0" smtClean="0"/>
              <a:t>	výstavbu</a:t>
            </a:r>
            <a:r>
              <a:rPr lang="cs-CZ" dirty="0"/>
              <a:t>, </a:t>
            </a:r>
          </a:p>
          <a:p>
            <a:pPr marL="0" indent="0" algn="just">
              <a:buNone/>
              <a:tabLst>
                <a:tab pos="450850" algn="l"/>
              </a:tabLst>
            </a:pPr>
            <a:r>
              <a:rPr lang="cs-CZ" dirty="0" smtClean="0"/>
              <a:t>	b</a:t>
            </a:r>
            <a:r>
              <a:rPr lang="cs-CZ" dirty="0"/>
              <a:t>) je zajištěn příjezd ke stavbě, včasné vybudování </a:t>
            </a:r>
            <a:r>
              <a:rPr lang="cs-CZ" dirty="0" smtClean="0"/>
              <a:t>	technického</a:t>
            </a:r>
            <a:r>
              <a:rPr lang="cs-CZ" dirty="0"/>
              <a:t>, popřípadě jiného vybavení potřebného k </a:t>
            </a:r>
            <a:r>
              <a:rPr lang="cs-CZ" dirty="0" smtClean="0"/>
              <a:t>	řádnému </a:t>
            </a:r>
            <a:r>
              <a:rPr lang="cs-CZ" dirty="0"/>
              <a:t>užívání stavby vyžadovaného zvláštním </a:t>
            </a:r>
            <a:r>
              <a:rPr lang="cs-CZ" dirty="0" smtClean="0"/>
              <a:t>	právním </a:t>
            </a:r>
            <a:r>
              <a:rPr lang="cs-CZ" dirty="0"/>
              <a:t>předpisem. </a:t>
            </a:r>
          </a:p>
          <a:p>
            <a:pPr marL="0" indent="0" algn="just">
              <a:buNone/>
              <a:tabLst>
                <a:tab pos="450850" algn="l"/>
              </a:tabLst>
            </a:pPr>
            <a:endParaRPr lang="cs-CZ" dirty="0"/>
          </a:p>
          <a:p>
            <a:pPr marL="0" indent="0" algn="just">
              <a:buNone/>
              <a:tabLst>
                <a:tab pos="450850" algn="l"/>
              </a:tabLst>
            </a:pPr>
            <a:r>
              <a:rPr lang="cs-CZ" dirty="0"/>
              <a:t>(3) Stavební úřad ověří rovněž účinky budoucího užívání stavby. </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42229484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794071"/>
          </a:xfrm>
        </p:spPr>
        <p:txBody>
          <a:bodyPr/>
          <a:lstStyle/>
          <a:p>
            <a:pPr marL="0" indent="0" algn="ctr">
              <a:spcBef>
                <a:spcPts val="1200"/>
              </a:spcBef>
              <a:buClrTx/>
              <a:buNone/>
            </a:pPr>
            <a:r>
              <a:rPr lang="cs-CZ" b="1" u="sng" dirty="0" smtClean="0"/>
              <a:t>Společné řízení </a:t>
            </a:r>
          </a:p>
          <a:p>
            <a:pPr marL="0" indent="0" algn="ctr">
              <a:spcBef>
                <a:spcPts val="1200"/>
              </a:spcBef>
              <a:buClrTx/>
              <a:buNone/>
            </a:pPr>
            <a:endParaRPr lang="cs-CZ" sz="700" b="1" u="sng" dirty="0" smtClean="0"/>
          </a:p>
          <a:p>
            <a:pPr marL="0" indent="0" algn="ctr">
              <a:buNone/>
            </a:pPr>
            <a:r>
              <a:rPr lang="cs-CZ" dirty="0"/>
              <a:t>§ </a:t>
            </a:r>
            <a:r>
              <a:rPr lang="cs-CZ" dirty="0" smtClean="0"/>
              <a:t>94p</a:t>
            </a:r>
            <a:endParaRPr lang="cs-CZ" dirty="0"/>
          </a:p>
          <a:p>
            <a:pPr marL="0" indent="0" algn="just">
              <a:buNone/>
              <a:tabLst>
                <a:tab pos="450850" algn="l"/>
              </a:tabLst>
            </a:pPr>
            <a:r>
              <a:rPr lang="cs-CZ" dirty="0" smtClean="0"/>
              <a:t>(1) Stavební </a:t>
            </a:r>
            <a:r>
              <a:rPr lang="cs-CZ" dirty="0"/>
              <a:t>úřad ve společném povolení schvaluje stavební záměr, vymezí pozemky pro jeho realizaci a stanoví podmínky pro umístění a provedení stavby, případně stanoví podmínky pro dělení nebo scelování pozemků, a pokud je to třeba také pro její užívání. </a:t>
            </a:r>
            <a:endParaRPr lang="cs-CZ" dirty="0" smtClean="0"/>
          </a:p>
          <a:p>
            <a:pPr marL="0" indent="0" algn="just">
              <a:buNone/>
              <a:tabLst>
                <a:tab pos="450850" algn="l"/>
              </a:tabLst>
            </a:pPr>
            <a:endParaRPr lang="cs-CZ" sz="1050"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0522810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794071"/>
          </a:xfrm>
        </p:spPr>
        <p:txBody>
          <a:bodyPr/>
          <a:lstStyle/>
          <a:p>
            <a:pPr marL="0" indent="0" algn="ctr">
              <a:spcBef>
                <a:spcPts val="1200"/>
              </a:spcBef>
              <a:buClrTx/>
              <a:buNone/>
            </a:pPr>
            <a:r>
              <a:rPr lang="cs-CZ" b="1" u="sng" dirty="0" smtClean="0"/>
              <a:t>Společné řízení </a:t>
            </a:r>
          </a:p>
          <a:p>
            <a:pPr marL="0" indent="0" algn="ctr">
              <a:spcBef>
                <a:spcPts val="1200"/>
              </a:spcBef>
              <a:buClrTx/>
              <a:buNone/>
            </a:pPr>
            <a:endParaRPr lang="cs-CZ" sz="700" b="1" u="sng" dirty="0" smtClean="0"/>
          </a:p>
          <a:p>
            <a:pPr marL="0" indent="0" algn="ctr">
              <a:buNone/>
            </a:pPr>
            <a:r>
              <a:rPr lang="cs-CZ" dirty="0"/>
              <a:t>§ </a:t>
            </a:r>
            <a:r>
              <a:rPr lang="cs-CZ" dirty="0" smtClean="0"/>
              <a:t>94p</a:t>
            </a:r>
            <a:endParaRPr lang="cs-CZ" dirty="0"/>
          </a:p>
          <a:p>
            <a:pPr marL="0" indent="0" algn="just">
              <a:buNone/>
              <a:tabLst>
                <a:tab pos="450850" algn="l"/>
              </a:tabLst>
            </a:pPr>
            <a:r>
              <a:rPr lang="cs-CZ" dirty="0" smtClean="0"/>
              <a:t>(1) Stavební </a:t>
            </a:r>
            <a:r>
              <a:rPr lang="cs-CZ" dirty="0"/>
              <a:t>úřad ve společném povolení schvaluje stavební záměr, vymezí pozemky pro jeho realizaci a stanoví podmínky pro umístění a provedení stavby, případně stanoví podmínky pro dělení nebo scelování pozemků, a pokud je to třeba také pro její užívání. </a:t>
            </a:r>
            <a:endParaRPr lang="cs-CZ" dirty="0" smtClean="0"/>
          </a:p>
          <a:p>
            <a:pPr marL="0" indent="0" algn="just">
              <a:buNone/>
              <a:tabLst>
                <a:tab pos="450850" algn="l"/>
              </a:tabLst>
            </a:pPr>
            <a:endParaRPr lang="cs-CZ" sz="1050" dirty="0"/>
          </a:p>
          <a:p>
            <a:pPr marL="0" indent="0" algn="just">
              <a:buNone/>
              <a:tabLst>
                <a:tab pos="450850" algn="l"/>
              </a:tabLst>
            </a:pPr>
            <a:r>
              <a:rPr lang="cs-CZ" dirty="0" smtClean="0"/>
              <a:t>V </a:t>
            </a:r>
            <a:r>
              <a:rPr lang="cs-CZ" dirty="0"/>
              <a:t>případě souboru staveb se stanoví společné, případně specifické podmínky pro umístění a povolení stavby hlavní a vedlejších staveb v souboru staveb. Podmínkami zabezpečí ochranu veřejných zájmů a stanoví zejména návaznost na jiné podmiňující stavby a zařízení, dodržení obecných požadavků na výstavbu, popřípadě technických norem. </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8454146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794071"/>
          </a:xfrm>
        </p:spPr>
        <p:txBody>
          <a:bodyPr/>
          <a:lstStyle/>
          <a:p>
            <a:pPr marL="0" indent="0" algn="ctr">
              <a:spcBef>
                <a:spcPts val="1200"/>
              </a:spcBef>
              <a:buClrTx/>
              <a:buNone/>
            </a:pPr>
            <a:r>
              <a:rPr lang="cs-CZ" b="1" u="sng" dirty="0" smtClean="0"/>
              <a:t>Společné řízení </a:t>
            </a:r>
          </a:p>
          <a:p>
            <a:pPr marL="0" indent="0" algn="ctr">
              <a:spcBef>
                <a:spcPts val="1200"/>
              </a:spcBef>
              <a:buClrTx/>
              <a:buNone/>
            </a:pPr>
            <a:endParaRPr lang="cs-CZ" sz="700" b="1" u="sng" dirty="0" smtClean="0"/>
          </a:p>
          <a:p>
            <a:pPr marL="0" indent="0" algn="ctr">
              <a:buNone/>
            </a:pPr>
            <a:r>
              <a:rPr lang="cs-CZ" dirty="0"/>
              <a:t>§ </a:t>
            </a:r>
            <a:r>
              <a:rPr lang="cs-CZ" dirty="0" smtClean="0"/>
              <a:t>94p</a:t>
            </a:r>
            <a:endParaRPr lang="cs-CZ" dirty="0"/>
          </a:p>
          <a:p>
            <a:pPr marL="0" indent="0" algn="just">
              <a:buNone/>
              <a:tabLst>
                <a:tab pos="450850" algn="l"/>
              </a:tabLst>
            </a:pPr>
            <a:r>
              <a:rPr lang="cs-CZ" dirty="0" smtClean="0"/>
              <a:t>(1) …Podle </a:t>
            </a:r>
            <a:r>
              <a:rPr lang="cs-CZ" dirty="0"/>
              <a:t>potřeby stanoví, které fáze výstavby mu stavebník oznámí za účelem provedení kontrolních prohlídek stavby. Vyžaduje-li to posouzení veřejných zájmů při provádění stavby, při kontrolních prohlídkách stavby nebo při kolaudaci, může uložit zpracování dokumentace pro provádění stavby. </a:t>
            </a:r>
            <a:endParaRPr lang="cs-CZ" dirty="0" smtClean="0"/>
          </a:p>
          <a:p>
            <a:pPr marL="0" indent="0" algn="just">
              <a:buNone/>
              <a:tabLst>
                <a:tab pos="450850" algn="l"/>
              </a:tabLst>
            </a:pPr>
            <a:r>
              <a:rPr lang="cs-CZ" dirty="0" smtClean="0"/>
              <a:t>U </a:t>
            </a:r>
            <a:r>
              <a:rPr lang="cs-CZ" dirty="0"/>
              <a:t>staveb dočasných stanoví lhůtu pro odstranění stavby. </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23292818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794071"/>
          </a:xfrm>
        </p:spPr>
        <p:txBody>
          <a:bodyPr/>
          <a:lstStyle/>
          <a:p>
            <a:pPr marL="0" indent="0" algn="ctr">
              <a:spcBef>
                <a:spcPts val="1200"/>
              </a:spcBef>
              <a:buClrTx/>
              <a:buNone/>
            </a:pPr>
            <a:r>
              <a:rPr lang="cs-CZ" b="1" u="sng" dirty="0" smtClean="0"/>
              <a:t>Společné řízení </a:t>
            </a:r>
          </a:p>
          <a:p>
            <a:pPr marL="0" indent="0" algn="ctr">
              <a:spcBef>
                <a:spcPts val="1200"/>
              </a:spcBef>
              <a:buClrTx/>
              <a:buNone/>
            </a:pPr>
            <a:endParaRPr lang="cs-CZ" sz="700" b="1" u="sng" dirty="0" smtClean="0"/>
          </a:p>
          <a:p>
            <a:pPr marL="0" indent="0" algn="ctr">
              <a:buNone/>
            </a:pPr>
            <a:r>
              <a:rPr lang="cs-CZ" dirty="0"/>
              <a:t>§ </a:t>
            </a:r>
            <a:r>
              <a:rPr lang="cs-CZ" dirty="0" smtClean="0"/>
              <a:t>94p</a:t>
            </a:r>
            <a:endParaRPr lang="cs-CZ" dirty="0"/>
          </a:p>
          <a:p>
            <a:pPr marL="0" indent="0" algn="just">
              <a:buNone/>
              <a:tabLst>
                <a:tab pos="450850" algn="l"/>
              </a:tabLst>
            </a:pPr>
            <a:r>
              <a:rPr lang="cs-CZ" dirty="0"/>
              <a:t>(2) Není-li stavební záměr v souladu s požadavky uvedenými v § 94o, stavební úřad žádost zamítne. </a:t>
            </a:r>
            <a:endParaRPr lang="cs-CZ" dirty="0" smtClean="0"/>
          </a:p>
          <a:p>
            <a:pPr marL="0" indent="0" algn="just">
              <a:buNone/>
              <a:tabLst>
                <a:tab pos="450850" algn="l"/>
              </a:tabLst>
            </a:pPr>
            <a:endParaRPr lang="cs-CZ" dirty="0"/>
          </a:p>
          <a:p>
            <a:pPr marL="0" indent="0" algn="just">
              <a:buNone/>
              <a:tabLst>
                <a:tab pos="450850" algn="l"/>
              </a:tabLst>
            </a:pPr>
            <a:r>
              <a:rPr lang="cs-CZ" dirty="0"/>
              <a:t>(3) V jednoduchých věcech, zejména lze-li rozhodnout na základě dokladů předložených stavebníkem, rozhodne stavební úřad bez zbytečného odkladu, nejdéle však ve lhůtě do 60 dnů ode dne zahájení řízení; ve zvlášť složitých případech stavební úřad rozhodne nejdéle ve lhůtě do 90 dnů. </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42893409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794071"/>
          </a:xfrm>
        </p:spPr>
        <p:txBody>
          <a:bodyPr/>
          <a:lstStyle/>
          <a:p>
            <a:pPr marL="0" indent="0" algn="ctr">
              <a:spcBef>
                <a:spcPts val="1200"/>
              </a:spcBef>
              <a:buClrTx/>
              <a:buNone/>
            </a:pPr>
            <a:r>
              <a:rPr lang="cs-CZ" b="1" u="sng" dirty="0" smtClean="0"/>
              <a:t>Společné řízení </a:t>
            </a:r>
          </a:p>
          <a:p>
            <a:pPr marL="0" indent="0" algn="ctr">
              <a:spcBef>
                <a:spcPts val="1200"/>
              </a:spcBef>
              <a:buClrTx/>
              <a:buNone/>
            </a:pPr>
            <a:endParaRPr lang="cs-CZ" sz="700" b="1" u="sng" dirty="0" smtClean="0"/>
          </a:p>
          <a:p>
            <a:pPr marL="0" indent="0" algn="ctr">
              <a:buNone/>
            </a:pPr>
            <a:r>
              <a:rPr lang="cs-CZ" dirty="0"/>
              <a:t>§ </a:t>
            </a:r>
            <a:r>
              <a:rPr lang="cs-CZ" dirty="0" smtClean="0"/>
              <a:t>94p</a:t>
            </a:r>
            <a:endParaRPr lang="cs-CZ" dirty="0"/>
          </a:p>
          <a:p>
            <a:pPr marL="0" indent="0" algn="just">
              <a:buNone/>
              <a:tabLst>
                <a:tab pos="450850" algn="l"/>
              </a:tabLst>
            </a:pPr>
            <a:r>
              <a:rPr lang="cs-CZ" dirty="0"/>
              <a:t>(5) Společné povolení platí 2 roky ode dne nabytí právní moci, nestanoví-li stavební úřad v odůvodněných případech lhůtu delší, nejdéle však 5 let. Společné povolení pozbývá platnosti, jestliže stavba nebyla zahájena v době jeho platnosti. Společné povolení pozbývá platnosti též dnem, kdy stavební úřad obdrží oznámení stavebníka o tom, že od provedení svého stavebního záměru upouští; to neplatí, jestliže stavba již byla zahájena. </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4134413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8882" y="692696"/>
            <a:ext cx="7704856" cy="5184576"/>
          </a:xfrm>
        </p:spPr>
        <p:txBody>
          <a:bodyPr/>
          <a:lstStyle/>
          <a:p>
            <a:pPr marL="0" indent="0">
              <a:buNone/>
            </a:pPr>
            <a:r>
              <a:rPr lang="cs-CZ" u="sng" dirty="0"/>
              <a:t>Hlavní změny </a:t>
            </a:r>
            <a:endParaRPr lang="cs-CZ" u="sng" dirty="0" smtClean="0"/>
          </a:p>
          <a:p>
            <a:r>
              <a:rPr lang="cs-CZ" dirty="0" smtClean="0"/>
              <a:t>uplatnění </a:t>
            </a:r>
            <a:r>
              <a:rPr lang="cs-CZ" dirty="0"/>
              <a:t>závazného stanoviska </a:t>
            </a:r>
            <a:r>
              <a:rPr lang="cs-CZ" dirty="0" smtClean="0"/>
              <a:t>dotčenými </a:t>
            </a:r>
            <a:r>
              <a:rPr lang="cs-CZ" dirty="0"/>
              <a:t>orgány územního plánování</a:t>
            </a:r>
          </a:p>
          <a:p>
            <a:pPr>
              <a:buFont typeface="Arial" pitchFamily="34" charset="0"/>
              <a:buChar char="•"/>
            </a:pPr>
            <a:r>
              <a:rPr lang="cs-CZ" dirty="0"/>
              <a:t>pořizování a aktualizace územně analytických podkladů</a:t>
            </a:r>
          </a:p>
          <a:p>
            <a:pPr>
              <a:buFont typeface="Arial" pitchFamily="34" charset="0"/>
              <a:buChar char="•"/>
            </a:pPr>
            <a:r>
              <a:rPr lang="cs-CZ" dirty="0"/>
              <a:t>společné povolení pro realizaci záměru</a:t>
            </a:r>
          </a:p>
          <a:p>
            <a:pPr>
              <a:buFont typeface="Arial" pitchFamily="34" charset="0"/>
              <a:buChar char="•"/>
            </a:pPr>
            <a:r>
              <a:rPr lang="cs-CZ" dirty="0"/>
              <a:t>integrace posuzování vlivů na životní prostředí do územního nebo společného řízení</a:t>
            </a:r>
          </a:p>
          <a:p>
            <a:pPr>
              <a:buFont typeface="Arial" pitchFamily="34" charset="0"/>
              <a:buChar char="•"/>
            </a:pPr>
            <a:r>
              <a:rPr lang="cs-CZ" dirty="0"/>
              <a:t>řešení problematiky vstupu dotčených orgánů do postupů podle stavebního zákona a stanovení obsahu závazných stanovisek</a:t>
            </a:r>
          </a:p>
          <a:p>
            <a:pPr>
              <a:buFont typeface="Arial" pitchFamily="34" charset="0"/>
              <a:buChar char="•"/>
            </a:pPr>
            <a:r>
              <a:rPr lang="cs-CZ" dirty="0"/>
              <a:t>upřesnění správních úkonů prováděných k uvádění staveb do užívání (kolaudace), znovuzavedení kolaudačního rozhodnutí </a:t>
            </a:r>
          </a:p>
          <a:p>
            <a:pPr marL="0" indent="0">
              <a:spcBef>
                <a:spcPts val="1200"/>
              </a:spcBef>
              <a:buClrTx/>
              <a:buNone/>
            </a:pPr>
            <a:endParaRPr lang="cs-CZ" dirty="0" smtClean="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7051198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794071"/>
          </a:xfrm>
        </p:spPr>
        <p:txBody>
          <a:bodyPr/>
          <a:lstStyle/>
          <a:p>
            <a:pPr marL="0" indent="0" algn="ctr">
              <a:spcBef>
                <a:spcPts val="1200"/>
              </a:spcBef>
              <a:buClrTx/>
              <a:buNone/>
            </a:pPr>
            <a:r>
              <a:rPr lang="cs-CZ" b="1" u="sng" dirty="0" smtClean="0"/>
              <a:t>Společné řízení </a:t>
            </a:r>
          </a:p>
          <a:p>
            <a:pPr marL="0" indent="0" algn="ctr">
              <a:spcBef>
                <a:spcPts val="1200"/>
              </a:spcBef>
              <a:buClrTx/>
              <a:buNone/>
            </a:pPr>
            <a:endParaRPr lang="cs-CZ" sz="700" b="1" u="sng" dirty="0" smtClean="0"/>
          </a:p>
          <a:p>
            <a:pPr marL="0" indent="0" algn="ctr">
              <a:buNone/>
            </a:pPr>
            <a:r>
              <a:rPr lang="cs-CZ" dirty="0"/>
              <a:t>§ </a:t>
            </a:r>
            <a:r>
              <a:rPr lang="cs-CZ" dirty="0" smtClean="0"/>
              <a:t>94p</a:t>
            </a:r>
            <a:endParaRPr lang="cs-CZ" dirty="0"/>
          </a:p>
          <a:p>
            <a:pPr marL="0" indent="0" algn="just">
              <a:buNone/>
              <a:tabLst>
                <a:tab pos="450850" algn="l"/>
              </a:tabLst>
            </a:pPr>
            <a:r>
              <a:rPr lang="cs-CZ" dirty="0"/>
              <a:t>(5) </a:t>
            </a:r>
            <a:r>
              <a:rPr lang="cs-CZ" dirty="0" smtClean="0"/>
              <a:t>…Dobu </a:t>
            </a:r>
            <a:r>
              <a:rPr lang="cs-CZ" dirty="0"/>
              <a:t>platnosti společného povolení může stavební úřad prodloužit na odůvodněnou žádost stavebníka podanou před jejím uplynutím. Podáním žádosti se staví běh lhůty platnosti společného povolení. </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0648833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969323"/>
          </a:xfrm>
        </p:spPr>
        <p:txBody>
          <a:bodyPr/>
          <a:lstStyle/>
          <a:p>
            <a:pPr marL="0" indent="0" algn="ctr">
              <a:spcBef>
                <a:spcPts val="1200"/>
              </a:spcBef>
              <a:buClrTx/>
              <a:buNone/>
            </a:pPr>
            <a:r>
              <a:rPr lang="cs-CZ" b="1" u="sng" dirty="0" smtClean="0"/>
              <a:t>Změna stavby před dokončením</a:t>
            </a:r>
          </a:p>
          <a:p>
            <a:pPr marL="0" indent="0" algn="ctr">
              <a:spcBef>
                <a:spcPts val="1200"/>
              </a:spcBef>
              <a:buClrTx/>
              <a:buNone/>
            </a:pPr>
            <a:endParaRPr lang="cs-CZ" sz="700" b="1" u="sng" dirty="0" smtClean="0"/>
          </a:p>
          <a:p>
            <a:pPr marL="0" indent="0" algn="ctr">
              <a:buNone/>
            </a:pPr>
            <a:r>
              <a:rPr lang="cs-CZ" dirty="0"/>
              <a:t>§ </a:t>
            </a:r>
            <a:r>
              <a:rPr lang="cs-CZ" dirty="0" smtClean="0"/>
              <a:t>118 </a:t>
            </a:r>
          </a:p>
          <a:p>
            <a:pPr marL="0" indent="0" algn="just">
              <a:buNone/>
            </a:pPr>
            <a:r>
              <a:rPr lang="cs-CZ" dirty="0" smtClean="0"/>
              <a:t>(7) </a:t>
            </a:r>
            <a:r>
              <a:rPr lang="cs-CZ" b="1" dirty="0" smtClean="0"/>
              <a:t>Pokud </a:t>
            </a:r>
            <a:r>
              <a:rPr lang="cs-CZ" b="1" dirty="0"/>
              <a:t>změna stavby spočívá v nepodstatných odchylkách od ověřené dokumentace </a:t>
            </a:r>
            <a:r>
              <a:rPr lang="cs-CZ" dirty="0"/>
              <a:t>nebo ověřené projektové dokumentace, kdy se nemění půdorysný ani výškový rozsah stavby, nezasahuje se do nosných konstrukcí stavby, nemění se vzhled stavby ani způsob užívání stavby, změna nevyžaduje posouzení vlivů na životní prostředí11), její provedení nemůže negativně ovlivnit požární bezpečnost stavby a nejde o změnu stavby, která je kulturní památkou, </a:t>
            </a:r>
            <a:r>
              <a:rPr lang="cs-CZ" b="1" dirty="0"/>
              <a:t>může stavební úřad stavebníkovi na základě žádosti obsahující popis navrhovaných nepodstatných odchylek sdělit, že změnu projedná při vydání kolaudačního souhlasu nebo kolaudačního rozhodnutí</a:t>
            </a:r>
            <a:r>
              <a:rPr lang="cs-CZ" dirty="0"/>
              <a:t>. </a:t>
            </a:r>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2066678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969323"/>
          </a:xfrm>
        </p:spPr>
        <p:txBody>
          <a:bodyPr/>
          <a:lstStyle/>
          <a:p>
            <a:pPr marL="0" indent="0" algn="ctr">
              <a:spcBef>
                <a:spcPts val="1200"/>
              </a:spcBef>
              <a:buClrTx/>
              <a:buNone/>
            </a:pPr>
            <a:r>
              <a:rPr lang="cs-CZ" b="1" u="sng" dirty="0" smtClean="0"/>
              <a:t>Změna stavby před dokončením</a:t>
            </a:r>
          </a:p>
          <a:p>
            <a:pPr marL="0" indent="0" algn="ctr">
              <a:spcBef>
                <a:spcPts val="1200"/>
              </a:spcBef>
              <a:buClrTx/>
              <a:buNone/>
            </a:pPr>
            <a:endParaRPr lang="cs-CZ" sz="700" b="1" u="sng" dirty="0" smtClean="0"/>
          </a:p>
          <a:p>
            <a:pPr marL="0" indent="0" algn="ctr">
              <a:buNone/>
            </a:pPr>
            <a:r>
              <a:rPr lang="cs-CZ" dirty="0"/>
              <a:t>§ </a:t>
            </a:r>
            <a:r>
              <a:rPr lang="cs-CZ" dirty="0" smtClean="0"/>
              <a:t>118 </a:t>
            </a:r>
          </a:p>
          <a:p>
            <a:pPr marL="0" indent="0" algn="just">
              <a:buNone/>
            </a:pPr>
            <a:r>
              <a:rPr lang="cs-CZ" dirty="0" smtClean="0"/>
              <a:t>(7) </a:t>
            </a:r>
            <a:r>
              <a:rPr lang="cs-CZ" b="1" dirty="0" smtClean="0"/>
              <a:t>…</a:t>
            </a:r>
            <a:r>
              <a:rPr lang="cs-CZ" dirty="0"/>
              <a:t>Může tak učinit, jen pokud se změna nedotýká práv ostatních účastníků stavebního řízení, podmínek územního rozhodnutí, veřejných zájmů chráněných zvláštními právními předpisy nebo v případě, kdy příslušný dotčený orgán písemně se změnou souhlasí. Nebude-li záměr stanovené podmínky splňovat, vyzve stavební úřad stavebníka k doplnění podkladů a postupuje podle odstavce třetího. </a:t>
            </a:r>
          </a:p>
          <a:p>
            <a:pPr marL="0" indent="0" algn="just">
              <a:buNone/>
            </a:pPr>
            <a:r>
              <a:rPr lang="cs-CZ" dirty="0" smtClean="0"/>
              <a:t> </a:t>
            </a:r>
            <a:endParaRPr lang="cs-CZ"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3171244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969323"/>
          </a:xfrm>
        </p:spPr>
        <p:txBody>
          <a:bodyPr/>
          <a:lstStyle/>
          <a:p>
            <a:pPr marL="0" indent="0" algn="ctr">
              <a:spcBef>
                <a:spcPts val="1200"/>
              </a:spcBef>
              <a:buClrTx/>
              <a:buNone/>
            </a:pPr>
            <a:r>
              <a:rPr lang="cs-CZ" b="1" u="sng" dirty="0" smtClean="0"/>
              <a:t>Kolaudace stavby</a:t>
            </a:r>
          </a:p>
          <a:p>
            <a:pPr marL="0" indent="0" algn="ctr">
              <a:spcBef>
                <a:spcPts val="1200"/>
              </a:spcBef>
              <a:buClrTx/>
              <a:buNone/>
            </a:pPr>
            <a:endParaRPr lang="cs-CZ" sz="700" b="1" u="sng" dirty="0" smtClean="0"/>
          </a:p>
          <a:p>
            <a:pPr marL="0" indent="0" algn="ctr">
              <a:buNone/>
            </a:pPr>
            <a:r>
              <a:rPr lang="cs-CZ" dirty="0"/>
              <a:t>§ </a:t>
            </a:r>
            <a:r>
              <a:rPr lang="cs-CZ" dirty="0" smtClean="0"/>
              <a:t>119 a násl.</a:t>
            </a:r>
          </a:p>
          <a:p>
            <a:pPr algn="just">
              <a:buFont typeface="Arial" pitchFamily="34" charset="0"/>
              <a:buChar char="•"/>
            </a:pPr>
            <a:r>
              <a:rPr lang="cs-CZ" dirty="0"/>
              <a:t>zrušena možnost: oznámení záměru o užívání dokončené stavby</a:t>
            </a:r>
          </a:p>
          <a:p>
            <a:pPr algn="just">
              <a:buFont typeface="Arial" pitchFamily="34" charset="0"/>
              <a:buChar char="•"/>
            </a:pPr>
            <a:r>
              <a:rPr lang="cs-CZ" dirty="0"/>
              <a:t>jedna forma – kolaudační souhlas (§ 122) s možností usnesením rozhodnout o vedení kolaudačního řízení, nebudou-li splněny zákonem dané podmínky kolaudace</a:t>
            </a:r>
          </a:p>
          <a:p>
            <a:pPr algn="just">
              <a:buFont typeface="Arial" pitchFamily="34" charset="0"/>
              <a:buChar char="•"/>
            </a:pPr>
            <a:r>
              <a:rPr lang="cs-CZ" dirty="0"/>
              <a:t>v kolaudačním rozhodnutí je možné stanovit podmínky k odstranění nedostatků či </a:t>
            </a:r>
            <a:r>
              <a:rPr lang="cs-CZ" dirty="0" smtClean="0"/>
              <a:t>nedodělků, které nebrání </a:t>
            </a:r>
            <a:r>
              <a:rPr lang="cs-CZ" dirty="0"/>
              <a:t>bezpečnému užívání stavby</a:t>
            </a:r>
          </a:p>
          <a:p>
            <a:pPr marL="0" indent="0" algn="just">
              <a:buNone/>
            </a:pPr>
            <a:r>
              <a:rPr lang="cs-CZ" dirty="0" smtClean="0"/>
              <a:t> </a:t>
            </a:r>
            <a:endParaRPr lang="cs-CZ"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5934302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969323"/>
          </a:xfrm>
        </p:spPr>
        <p:txBody>
          <a:bodyPr/>
          <a:lstStyle/>
          <a:p>
            <a:pPr marL="0" indent="0" algn="ctr">
              <a:spcBef>
                <a:spcPts val="1200"/>
              </a:spcBef>
              <a:buClrTx/>
              <a:buNone/>
            </a:pPr>
            <a:r>
              <a:rPr lang="cs-CZ" b="1" u="sng" dirty="0"/>
              <a:t>Souhlas k provedení </a:t>
            </a:r>
            <a:r>
              <a:rPr lang="cs-CZ" b="1" u="sng" dirty="0" smtClean="0"/>
              <a:t>záměru</a:t>
            </a:r>
          </a:p>
          <a:p>
            <a:pPr marL="0" indent="0" algn="ctr">
              <a:spcBef>
                <a:spcPts val="1200"/>
              </a:spcBef>
              <a:buClrTx/>
              <a:buNone/>
            </a:pPr>
            <a:endParaRPr lang="cs-CZ" sz="100" b="1" u="sng" dirty="0" smtClean="0"/>
          </a:p>
          <a:p>
            <a:pPr marL="0" indent="0" algn="ctr">
              <a:buNone/>
            </a:pPr>
            <a:r>
              <a:rPr lang="cs-CZ" dirty="0"/>
              <a:t>§ </a:t>
            </a:r>
            <a:r>
              <a:rPr lang="cs-CZ" dirty="0" smtClean="0"/>
              <a:t>184a</a:t>
            </a:r>
          </a:p>
          <a:p>
            <a:pPr marL="0" indent="0" algn="just">
              <a:buNone/>
            </a:pPr>
            <a:r>
              <a:rPr lang="cs-CZ" dirty="0"/>
              <a:t>(1) Není-li žadatel vlastníkem pozemku nebo stavby a není-li oprávněn ze služebnosti nebo z práva stavby požadovaný stavební záměr nebo opatření uskutečnit, dokládá souhlas vlastníka pozemku nebo stavby. Není-li žadatel o povolení změny dokončené stavby jejím vlastníkem, dokládá souhlas vlastníka stavby. K žádosti o povolení změny dokončené stavby v bytovém spoluvlastnictví vlastník jednotky dokládá souhlas společenství vlastníků, nebo správce, pokud společenství vlastníků nevzniklo. </a:t>
            </a:r>
          </a:p>
          <a:p>
            <a:pPr marL="0" indent="0" algn="just">
              <a:buNone/>
            </a:pPr>
            <a:r>
              <a:rPr lang="cs-CZ" dirty="0"/>
              <a:t>(2) Souhlas s navrhovaným stavebním záměrem musí být vyznačen na situačním výkresu dokumentace, nebo projektové dokumentace. </a:t>
            </a:r>
          </a:p>
          <a:p>
            <a:pPr marL="0" indent="0" algn="just">
              <a:buNone/>
            </a:pPr>
            <a:r>
              <a:rPr lang="cs-CZ" dirty="0" smtClean="0"/>
              <a:t> </a:t>
            </a:r>
            <a:endParaRPr lang="cs-CZ"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9952040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969323"/>
          </a:xfrm>
        </p:spPr>
        <p:txBody>
          <a:bodyPr/>
          <a:lstStyle/>
          <a:p>
            <a:pPr marL="0" indent="0" algn="ctr">
              <a:spcBef>
                <a:spcPts val="1200"/>
              </a:spcBef>
              <a:buClrTx/>
              <a:buNone/>
            </a:pPr>
            <a:r>
              <a:rPr lang="cs-CZ" b="1" u="sng" dirty="0" smtClean="0"/>
              <a:t>Změna vodního zákona</a:t>
            </a:r>
          </a:p>
          <a:p>
            <a:pPr algn="ctr"/>
            <a:endParaRPr lang="cs-CZ" dirty="0" smtClean="0"/>
          </a:p>
          <a:p>
            <a:pPr marL="0" indent="0" algn="just"/>
            <a:r>
              <a:rPr lang="cs-CZ" dirty="0" smtClean="0"/>
              <a:t> § </a:t>
            </a:r>
            <a:r>
              <a:rPr lang="cs-CZ" dirty="0"/>
              <a:t>108 </a:t>
            </a:r>
          </a:p>
          <a:p>
            <a:pPr marL="0" indent="0" algn="ctr">
              <a:buNone/>
            </a:pPr>
            <a:r>
              <a:rPr lang="cs-CZ" dirty="0" smtClean="0"/>
              <a:t>	– </a:t>
            </a:r>
            <a:r>
              <a:rPr lang="cs-CZ" dirty="0"/>
              <a:t>úprava působnosti dotčených orgánů pro projekty společného zájmu energetické </a:t>
            </a:r>
            <a:r>
              <a:rPr lang="cs-CZ" dirty="0" smtClean="0"/>
              <a:t>infrastruktury</a:t>
            </a:r>
          </a:p>
          <a:p>
            <a:pPr marL="92075" indent="0" algn="ctr">
              <a:buNone/>
            </a:pPr>
            <a:endParaRPr lang="cs-CZ" dirty="0"/>
          </a:p>
          <a:p>
            <a:pPr marL="0" indent="0" algn="just"/>
            <a:r>
              <a:rPr lang="cs-CZ" dirty="0" smtClean="0"/>
              <a:t> § </a:t>
            </a:r>
            <a:r>
              <a:rPr lang="cs-CZ" dirty="0"/>
              <a:t>115 odst. 2 </a:t>
            </a:r>
            <a:r>
              <a:rPr lang="cs-CZ" dirty="0" smtClean="0"/>
              <a:t>§</a:t>
            </a:r>
          </a:p>
          <a:p>
            <a:pPr marL="400050" lvl="1" indent="0" algn="just">
              <a:buNone/>
            </a:pPr>
            <a:r>
              <a:rPr lang="cs-CZ" dirty="0" smtClean="0"/>
              <a:t>	– </a:t>
            </a:r>
            <a:r>
              <a:rPr lang="cs-CZ" sz="2400" dirty="0"/>
              <a:t>úprava zmocnění k vydání prováděcího předpisu </a:t>
            </a:r>
            <a:r>
              <a:rPr lang="cs-CZ" sz="2400" dirty="0" smtClean="0"/>
              <a:t>	s </a:t>
            </a:r>
            <a:r>
              <a:rPr lang="cs-CZ" sz="2400" dirty="0"/>
              <a:t>ohledem na zavedení společného řízení</a:t>
            </a:r>
          </a:p>
          <a:p>
            <a:pPr marL="0" indent="0" algn="just">
              <a:buNone/>
            </a:pPr>
            <a:endParaRPr lang="cs-CZ" dirty="0"/>
          </a:p>
          <a:p>
            <a:pPr marL="0" indent="0" algn="just">
              <a:buNone/>
            </a:pPr>
            <a:r>
              <a:rPr lang="cs-CZ" dirty="0" smtClean="0"/>
              <a:t> </a:t>
            </a:r>
            <a:endParaRPr lang="cs-CZ"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9165750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35648" y="548680"/>
            <a:ext cx="8051423" cy="5969323"/>
          </a:xfrm>
        </p:spPr>
        <p:txBody>
          <a:bodyPr/>
          <a:lstStyle/>
          <a:p>
            <a:pPr marL="0" indent="0" algn="ctr">
              <a:spcBef>
                <a:spcPts val="1200"/>
              </a:spcBef>
              <a:buClrTx/>
              <a:buNone/>
            </a:pPr>
            <a:r>
              <a:rPr lang="cs-CZ" b="1" u="sng" dirty="0" smtClean="0"/>
              <a:t>Změna vodního zákona</a:t>
            </a:r>
          </a:p>
          <a:p>
            <a:pPr algn="ctr"/>
            <a:endParaRPr lang="cs-CZ" dirty="0" smtClean="0"/>
          </a:p>
          <a:p>
            <a:pPr marL="0" indent="0" algn="just"/>
            <a:r>
              <a:rPr lang="cs-CZ" dirty="0" smtClean="0"/>
              <a:t> § </a:t>
            </a:r>
            <a:r>
              <a:rPr lang="cs-CZ" dirty="0"/>
              <a:t>126 odst. </a:t>
            </a:r>
            <a:r>
              <a:rPr lang="cs-CZ" dirty="0" smtClean="0"/>
              <a:t>9</a:t>
            </a:r>
          </a:p>
          <a:p>
            <a:pPr marL="0" indent="0" algn="just">
              <a:buNone/>
            </a:pPr>
            <a:r>
              <a:rPr lang="cs-CZ" dirty="0"/>
              <a:t>	</a:t>
            </a:r>
            <a:r>
              <a:rPr lang="cs-CZ" dirty="0" smtClean="0"/>
              <a:t>- Pokud </a:t>
            </a:r>
            <a:r>
              <a:rPr lang="cs-CZ" dirty="0"/>
              <a:t>se v tomto zákoně užívá pojem </a:t>
            </a:r>
            <a:r>
              <a:rPr lang="cs-CZ" dirty="0" smtClean="0"/>
              <a:t>stavební 	povolení</a:t>
            </a:r>
            <a:r>
              <a:rPr lang="cs-CZ" dirty="0"/>
              <a:t>, rozumí se jím i společné povolení, kterým </a:t>
            </a:r>
            <a:r>
              <a:rPr lang="cs-CZ" dirty="0" smtClean="0"/>
              <a:t>	se </a:t>
            </a:r>
            <a:r>
              <a:rPr lang="cs-CZ" dirty="0"/>
              <a:t>stavba umisťuje a povoluje podle zvláštního </a:t>
            </a:r>
            <a:r>
              <a:rPr lang="cs-CZ" dirty="0" smtClean="0"/>
              <a:t>	zákona</a:t>
            </a:r>
            <a:r>
              <a:rPr lang="cs-CZ" dirty="0"/>
              <a:t>.  </a:t>
            </a:r>
            <a:endParaRPr lang="cs-CZ" dirty="0" smtClean="0"/>
          </a:p>
          <a:p>
            <a:pPr marL="0" indent="0" algn="just">
              <a:buNone/>
            </a:pPr>
            <a:endParaRPr lang="cs-CZ" dirty="0"/>
          </a:p>
          <a:p>
            <a:pPr marL="0" indent="0" algn="just"/>
            <a:r>
              <a:rPr lang="cs-CZ" dirty="0" smtClean="0"/>
              <a:t> Přechodná </a:t>
            </a:r>
            <a:r>
              <a:rPr lang="cs-CZ" dirty="0"/>
              <a:t>ustanovení:  </a:t>
            </a:r>
            <a:endParaRPr lang="cs-CZ" dirty="0" smtClean="0"/>
          </a:p>
          <a:p>
            <a:pPr marL="400050" lvl="1" indent="0" algn="just">
              <a:buNone/>
            </a:pPr>
            <a:r>
              <a:rPr lang="cs-CZ" sz="2400" dirty="0" smtClean="0"/>
              <a:t>	- Správní </a:t>
            </a:r>
            <a:r>
              <a:rPr lang="cs-CZ" sz="2400" dirty="0"/>
              <a:t>řízení zahájená přede dnem nabytí </a:t>
            </a:r>
            <a:r>
              <a:rPr lang="cs-CZ" sz="2400" dirty="0" smtClean="0"/>
              <a:t>	účinnosti </a:t>
            </a:r>
            <a:r>
              <a:rPr lang="cs-CZ" sz="2400" dirty="0"/>
              <a:t>tohoto zákona se dokončí podle </a:t>
            </a:r>
            <a:r>
              <a:rPr lang="cs-CZ" sz="2400" dirty="0" smtClean="0"/>
              <a:t>	dosavadních </a:t>
            </a:r>
            <a:r>
              <a:rPr lang="cs-CZ" sz="2400" dirty="0"/>
              <a:t>právních předpisů. </a:t>
            </a:r>
          </a:p>
          <a:p>
            <a:pPr marL="0" indent="0" algn="just">
              <a:buNone/>
            </a:pPr>
            <a:endParaRPr lang="cs-CZ" dirty="0"/>
          </a:p>
          <a:p>
            <a:pPr marL="0" indent="0" algn="just">
              <a:buNone/>
            </a:pPr>
            <a:r>
              <a:rPr lang="cs-CZ" dirty="0" smtClean="0"/>
              <a:t> </a:t>
            </a:r>
            <a:endParaRPr lang="cs-CZ" dirty="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6920333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948581" y="2061069"/>
            <a:ext cx="7200900" cy="2486835"/>
          </a:xfrm>
          <a:prstGeom prst="rect">
            <a:avLst/>
          </a:prstGeom>
          <a:noFill/>
          <a:ln w="9525">
            <a:noFill/>
            <a:miter lim="800000"/>
            <a:headEnd/>
            <a:tailEnd/>
          </a:ln>
          <a:effectLst/>
        </p:spPr>
        <p:txBody>
          <a:bodyPr>
            <a:spAutoFit/>
          </a:bodyPr>
          <a:lstStyle/>
          <a:p>
            <a:pPr algn="ctr" fontAlgn="auto">
              <a:lnSpc>
                <a:spcPct val="90000"/>
              </a:lnSpc>
              <a:spcBef>
                <a:spcPct val="50000"/>
              </a:spcBef>
              <a:spcAft>
                <a:spcPts val="0"/>
              </a:spcAft>
              <a:defRPr/>
            </a:pPr>
            <a:r>
              <a:rPr lang="cs-CZ"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anose="020B0604020202020204" pitchFamily="34" charset="0"/>
                <a:cs typeface="Arial" panose="020B0604020202020204" pitchFamily="34" charset="0"/>
              </a:rPr>
              <a:t>Děkuji za pozornost</a:t>
            </a:r>
          </a:p>
          <a:p>
            <a:pPr algn="r" fontAlgn="auto">
              <a:lnSpc>
                <a:spcPct val="90000"/>
              </a:lnSpc>
              <a:spcBef>
                <a:spcPct val="50000"/>
              </a:spcBef>
              <a:spcAft>
                <a:spcPts val="0"/>
              </a:spcAft>
              <a:defRPr/>
            </a:pPr>
            <a:endParaRPr lang="cs-CZ" sz="2800" b="1" dirty="0">
              <a:solidFill>
                <a:srgbClr val="CC0000"/>
              </a:solidFill>
              <a:effectLst>
                <a:outerShdw blurRad="38100" dist="38100" dir="2700000" algn="tl">
                  <a:srgbClr val="C0C0C0"/>
                </a:outerShdw>
              </a:effectLst>
              <a:latin typeface="Arial" panose="020B0604020202020204" pitchFamily="34" charset="0"/>
              <a:cs typeface="Arial" panose="020B0604020202020204" pitchFamily="34" charset="0"/>
            </a:endParaRPr>
          </a:p>
          <a:p>
            <a:pPr algn="ctr" fontAlgn="auto">
              <a:lnSpc>
                <a:spcPct val="90000"/>
              </a:lnSpc>
              <a:spcBef>
                <a:spcPct val="50000"/>
              </a:spcBef>
              <a:spcAft>
                <a:spcPts val="0"/>
              </a:spcAft>
              <a:defRPr/>
            </a:pPr>
            <a:r>
              <a:rPr lang="cs-CZ"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t>
            </a:r>
            <a:r>
              <a:rPr lang="cs-CZ"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artin.mares@mze.cz</a:t>
            </a:r>
            <a:endParaRPr lang="cs-CZ"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r" fontAlgn="auto">
              <a:lnSpc>
                <a:spcPct val="90000"/>
              </a:lnSpc>
              <a:spcBef>
                <a:spcPct val="50000"/>
              </a:spcBef>
              <a:spcAft>
                <a:spcPts val="0"/>
              </a:spcAft>
              <a:defRPr/>
            </a:pPr>
            <a:endParaRPr lang="cs-CZ" sz="3200" b="1" dirty="0">
              <a:solidFill>
                <a:schemeClr val="accent2"/>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
        <p:nvSpPr>
          <p:cNvPr id="3" name="Text Box 39"/>
          <p:cNvSpPr txBox="1">
            <a:spLocks noChangeArrowheads="1"/>
          </p:cNvSpPr>
          <p:nvPr/>
        </p:nvSpPr>
        <p:spPr bwMode="auto">
          <a:xfrm>
            <a:off x="755576" y="6351812"/>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19. </a:t>
            </a:r>
            <a:r>
              <a:rPr lang="cs-CZ" sz="1400" i="1" dirty="0" smtClean="0">
                <a:latin typeface="Arial" panose="020B0604020202020204" pitchFamily="34" charset="0"/>
                <a:cs typeface="Arial" panose="020B0604020202020204" pitchFamily="34" charset="0"/>
              </a:rPr>
              <a:t>- </a:t>
            </a:r>
            <a:r>
              <a:rPr lang="cs-CZ" sz="1400" i="1" dirty="0">
                <a:latin typeface="Arial" panose="020B0604020202020204" pitchFamily="34" charset="0"/>
                <a:cs typeface="Arial" panose="020B0604020202020204" pitchFamily="34" charset="0"/>
              </a:rPr>
              <a:t>21. října 2016</a:t>
            </a:r>
          </a:p>
        </p:txBody>
      </p:sp>
      <p:sp>
        <p:nvSpPr>
          <p:cNvPr id="4" name="Nadpis 1"/>
          <p:cNvSpPr txBox="1">
            <a:spLocks/>
          </p:cNvSpPr>
          <p:nvPr/>
        </p:nvSpPr>
        <p:spPr bwMode="auto">
          <a:xfrm>
            <a:off x="323528" y="116632"/>
            <a:ext cx="36004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lang="cs-CZ" sz="3200" b="1" kern="1200" dirty="0">
                <a:solidFill>
                  <a:srgbClr val="B2BC00"/>
                </a:solidFill>
                <a:latin typeface="Arial" pitchFamily="34" charset="0"/>
                <a:ea typeface="+mj-ea"/>
                <a:cs typeface="Arial" pitchFamily="34" charset="0"/>
              </a:defRPr>
            </a:lvl1pPr>
            <a:lvl2pPr algn="l" rtl="0" eaLnBrk="0" fontAlgn="base" hangingPunct="0">
              <a:spcBef>
                <a:spcPct val="0"/>
              </a:spcBef>
              <a:spcAft>
                <a:spcPct val="0"/>
              </a:spcAft>
              <a:defRPr sz="3200" b="1">
                <a:solidFill>
                  <a:srgbClr val="B2BC00"/>
                </a:solidFill>
                <a:latin typeface="Arial" charset="0"/>
                <a:cs typeface="Arial" charset="0"/>
              </a:defRPr>
            </a:lvl2pPr>
            <a:lvl3pPr algn="l" rtl="0" eaLnBrk="0" fontAlgn="base" hangingPunct="0">
              <a:spcBef>
                <a:spcPct val="0"/>
              </a:spcBef>
              <a:spcAft>
                <a:spcPct val="0"/>
              </a:spcAft>
              <a:defRPr sz="3200" b="1">
                <a:solidFill>
                  <a:srgbClr val="B2BC00"/>
                </a:solidFill>
                <a:latin typeface="Arial" charset="0"/>
                <a:cs typeface="Arial" charset="0"/>
              </a:defRPr>
            </a:lvl3pPr>
            <a:lvl4pPr algn="l" rtl="0" eaLnBrk="0" fontAlgn="base" hangingPunct="0">
              <a:spcBef>
                <a:spcPct val="0"/>
              </a:spcBef>
              <a:spcAft>
                <a:spcPct val="0"/>
              </a:spcAft>
              <a:defRPr sz="3200" b="1">
                <a:solidFill>
                  <a:srgbClr val="B2BC00"/>
                </a:solidFill>
                <a:latin typeface="Arial" charset="0"/>
                <a:cs typeface="Arial" charset="0"/>
              </a:defRPr>
            </a:lvl4pPr>
            <a:lvl5pPr algn="l" rtl="0" eaLnBrk="0" fontAlgn="base" hangingPunct="0">
              <a:spcBef>
                <a:spcPct val="0"/>
              </a:spcBef>
              <a:spcAft>
                <a:spcPct val="0"/>
              </a:spcAft>
              <a:defRPr sz="3200" b="1">
                <a:solidFill>
                  <a:srgbClr val="B2BC00"/>
                </a:solidFill>
                <a:latin typeface="Arial" charset="0"/>
                <a:cs typeface="Arial" charset="0"/>
              </a:defRPr>
            </a:lvl5pPr>
            <a:lvl6pPr marL="457200" algn="l" rtl="0" fontAlgn="base">
              <a:spcBef>
                <a:spcPct val="0"/>
              </a:spcBef>
              <a:spcAft>
                <a:spcPct val="0"/>
              </a:spcAft>
              <a:defRPr sz="3200" b="1">
                <a:solidFill>
                  <a:srgbClr val="B2BC00"/>
                </a:solidFill>
                <a:latin typeface="Arial" charset="0"/>
                <a:cs typeface="Arial" charset="0"/>
              </a:defRPr>
            </a:lvl6pPr>
            <a:lvl7pPr marL="914400" algn="l" rtl="0" fontAlgn="base">
              <a:spcBef>
                <a:spcPct val="0"/>
              </a:spcBef>
              <a:spcAft>
                <a:spcPct val="0"/>
              </a:spcAft>
              <a:defRPr sz="3200" b="1">
                <a:solidFill>
                  <a:srgbClr val="B2BC00"/>
                </a:solidFill>
                <a:latin typeface="Arial" charset="0"/>
                <a:cs typeface="Arial" charset="0"/>
              </a:defRPr>
            </a:lvl7pPr>
            <a:lvl8pPr marL="1371600" algn="l" rtl="0" fontAlgn="base">
              <a:spcBef>
                <a:spcPct val="0"/>
              </a:spcBef>
              <a:spcAft>
                <a:spcPct val="0"/>
              </a:spcAft>
              <a:defRPr sz="3200" b="1">
                <a:solidFill>
                  <a:srgbClr val="B2BC00"/>
                </a:solidFill>
                <a:latin typeface="Arial" charset="0"/>
                <a:cs typeface="Arial" charset="0"/>
              </a:defRPr>
            </a:lvl8pPr>
            <a:lvl9pPr marL="1828800" algn="l" rtl="0" fontAlgn="base">
              <a:spcBef>
                <a:spcPct val="0"/>
              </a:spcBef>
              <a:spcAft>
                <a:spcPct val="0"/>
              </a:spcAft>
              <a:defRPr sz="3200" b="1">
                <a:solidFill>
                  <a:srgbClr val="B2BC00"/>
                </a:solidFill>
                <a:latin typeface="Arial" charset="0"/>
                <a:cs typeface="Arial" charset="0"/>
              </a:defRPr>
            </a:lvl9p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Příprava novely stavebního zákona</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cxnSp>
        <p:nvCxnSpPr>
          <p:cNvPr id="5" name="Přímá spojnice 4"/>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764704"/>
            <a:ext cx="7704856" cy="5328592"/>
          </a:xfrm>
        </p:spPr>
        <p:txBody>
          <a:bodyPr/>
          <a:lstStyle/>
          <a:p>
            <a:pPr marL="0" indent="0" algn="ctr">
              <a:buNone/>
            </a:pPr>
            <a:r>
              <a:rPr lang="cs-CZ" b="1" u="sng" dirty="0" smtClean="0"/>
              <a:t>§ 2 – soubor staveb</a:t>
            </a:r>
          </a:p>
          <a:p>
            <a:pPr marL="0" indent="0" algn="ctr">
              <a:buNone/>
            </a:pPr>
            <a:endParaRPr lang="cs-CZ" sz="1000" b="1" u="sng" dirty="0" smtClean="0"/>
          </a:p>
          <a:p>
            <a:pPr marL="0" indent="0" algn="just">
              <a:buNone/>
            </a:pPr>
            <a:r>
              <a:rPr lang="cs-CZ" dirty="0" smtClean="0"/>
              <a:t>(8) Souborem </a:t>
            </a:r>
            <a:r>
              <a:rPr lang="cs-CZ" dirty="0"/>
              <a:t>staveb se rozumí vzájemně související stavby, jimiž se v rámci jednoho stavebního záměru uskutečňuje výstavba na souvislém území nebo za společným účelem. </a:t>
            </a:r>
            <a:endParaRPr lang="cs-CZ" dirty="0" smtClean="0"/>
          </a:p>
          <a:p>
            <a:pPr algn="just"/>
            <a:endParaRPr lang="cs-CZ" dirty="0"/>
          </a:p>
          <a:p>
            <a:pPr marL="0" indent="0" algn="just">
              <a:buNone/>
            </a:pPr>
            <a:r>
              <a:rPr lang="cs-CZ" dirty="0" smtClean="0"/>
              <a:t>(9) Stavbou </a:t>
            </a:r>
            <a:r>
              <a:rPr lang="cs-CZ" dirty="0"/>
              <a:t>hlavní souboru staveb se rozumí stavba, která určuje účel výstavby souboru staveb. Vedlejší stavbou v souboru staveb se rozumí stavba, která se stavbou hlavní svým účelem užívání nebo umístěním souvisí a která zabezpečuje uživatelnost stavby hlavní nebo doplňuje účel užívání stavby hlavní. </a:t>
            </a:r>
          </a:p>
          <a:p>
            <a:pPr marL="0" indent="0">
              <a:spcBef>
                <a:spcPts val="1200"/>
              </a:spcBef>
              <a:buClrTx/>
              <a:buNone/>
            </a:pPr>
            <a:endParaRPr lang="cs-CZ" dirty="0" smtClean="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143131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764704"/>
            <a:ext cx="7704856" cy="5400600"/>
          </a:xfrm>
        </p:spPr>
        <p:txBody>
          <a:bodyPr/>
          <a:lstStyle/>
          <a:p>
            <a:pPr marL="0" indent="0" algn="ctr">
              <a:buNone/>
            </a:pPr>
            <a:r>
              <a:rPr lang="cs-CZ" b="1" u="sng" dirty="0" smtClean="0"/>
              <a:t>§ 4 – závazné stanovisko</a:t>
            </a:r>
          </a:p>
          <a:p>
            <a:pPr marL="0" indent="0" algn="ctr">
              <a:buNone/>
            </a:pPr>
            <a:endParaRPr lang="cs-CZ" sz="1000" b="1" u="sng" dirty="0" smtClean="0"/>
          </a:p>
          <a:p>
            <a:pPr marL="0" indent="0" algn="just">
              <a:buNone/>
            </a:pPr>
            <a:r>
              <a:rPr lang="cs-CZ" dirty="0"/>
              <a:t>(4) Dotčený orgán je vázán svým předchozím stanoviskem nebo závazným stanoviskem. Navazující stanoviska nebo navazující závazná stanoviska mohou dotčené orgány v téže věci uplatňovat pouze na základě nově zjištěných a doložených skutečností, které nemohly být uplatněny dříve a kterými se podstatně změnily podmínky, za kterých bylo původní stanovisko nebo závazné stanovisko vydáno, nebo skutečností vyplývajících z větší podrobnosti pořízené územně plánovací dokumentace nebo podkladů pro rozhodnutí nebo jiný úkon orgánu územního plánování nebo stavebního úřadu podle tohoto zákona, jinak se k nim nepřihlíží. </a:t>
            </a:r>
          </a:p>
          <a:p>
            <a:pPr marL="0" indent="0">
              <a:spcBef>
                <a:spcPts val="1200"/>
              </a:spcBef>
              <a:buClrTx/>
              <a:buNone/>
            </a:pPr>
            <a:endParaRPr lang="cs-CZ" dirty="0" smtClean="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422336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764704"/>
            <a:ext cx="7704856" cy="5328592"/>
          </a:xfrm>
        </p:spPr>
        <p:txBody>
          <a:bodyPr/>
          <a:lstStyle/>
          <a:p>
            <a:pPr marL="0" indent="0" algn="ctr">
              <a:buNone/>
            </a:pPr>
            <a:r>
              <a:rPr lang="cs-CZ" b="1" u="sng" dirty="0" smtClean="0"/>
              <a:t>§ 4 – závazné stanovisko</a:t>
            </a:r>
          </a:p>
          <a:p>
            <a:pPr marL="0" indent="0" algn="ctr">
              <a:buNone/>
            </a:pPr>
            <a:endParaRPr lang="cs-CZ" sz="1000" b="1" u="sng" dirty="0" smtClean="0"/>
          </a:p>
          <a:p>
            <a:pPr marL="0" indent="0" algn="just">
              <a:buNone/>
            </a:pPr>
            <a:r>
              <a:rPr lang="cs-CZ" dirty="0" smtClean="0"/>
              <a:t>(5) </a:t>
            </a:r>
            <a:r>
              <a:rPr lang="cs-CZ" dirty="0"/>
              <a:t>V řízeních podle části čtvrté tohoto zákona se nepřihlíží k závazným stanoviskům dotčených orgánů ve věcech, o kterých bylo rozhodnuto ve vydaném regulačním plánu v územně plánovací dokumentaci, v územním rozhodnutí nebo v územním opatření o stavební uzávěře anebo v územním opatření o asanaci území, nejde-li o závazné stanovisko uplatněné na základě nově zjištěných a doložených skutečností podle odstavce 4. </a:t>
            </a:r>
          </a:p>
          <a:p>
            <a:pPr marL="0" indent="0">
              <a:spcBef>
                <a:spcPts val="1200"/>
              </a:spcBef>
              <a:buClrTx/>
              <a:buNone/>
            </a:pPr>
            <a:endParaRPr lang="cs-CZ" dirty="0" smtClean="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1368857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764704"/>
            <a:ext cx="7704856" cy="5328592"/>
          </a:xfrm>
        </p:spPr>
        <p:txBody>
          <a:bodyPr/>
          <a:lstStyle/>
          <a:p>
            <a:pPr marL="0" indent="0" algn="ctr">
              <a:buNone/>
            </a:pPr>
            <a:r>
              <a:rPr lang="cs-CZ" b="1" u="sng" dirty="0" smtClean="0"/>
              <a:t>§ 4 – závazné stanovisko</a:t>
            </a:r>
          </a:p>
          <a:p>
            <a:pPr marL="0" indent="0" algn="ctr">
              <a:buNone/>
            </a:pPr>
            <a:endParaRPr lang="cs-CZ" sz="1000" b="1" u="sng" dirty="0" smtClean="0"/>
          </a:p>
          <a:p>
            <a:pPr marL="0" indent="0" algn="just">
              <a:buNone/>
            </a:pPr>
            <a:r>
              <a:rPr lang="cs-CZ" dirty="0" smtClean="0"/>
              <a:t>(6) </a:t>
            </a:r>
            <a:r>
              <a:rPr lang="cs-CZ" dirty="0"/>
              <a:t>Stanoví-li dotčené orgány ve svém závazném stanovisku podmínky, jsou příslušné kontrolovat jejich dodržování; stavební úřad poskytne součinnost potřebnou ke kontrole těchto podmínek. </a:t>
            </a:r>
            <a:endParaRPr lang="cs-CZ" dirty="0" smtClean="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3290221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2664296" cy="432048"/>
          </a:xfrm>
        </p:spPr>
        <p:txBody>
          <a:bodyPr/>
          <a:lstStyle/>
          <a:p>
            <a:pPr algn="just" fontAlgn="auto">
              <a:spcBef>
                <a:spcPts val="0"/>
              </a:spcBef>
              <a:spcAft>
                <a:spcPts val="0"/>
              </a:spcAft>
              <a:defRPr/>
            </a:pPr>
            <a:r>
              <a:rPr lang="cs-CZ" sz="1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Stavební zákon od 01.01.2018</a:t>
            </a:r>
            <a:endParaRPr lang="cs-CZ" sz="1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Zástupný symbol pro obsah 4"/>
          <p:cNvSpPr>
            <a:spLocks noGrp="1"/>
          </p:cNvSpPr>
          <p:nvPr>
            <p:ph idx="1"/>
          </p:nvPr>
        </p:nvSpPr>
        <p:spPr>
          <a:xfrm>
            <a:off x="755576" y="764704"/>
            <a:ext cx="7704856" cy="5328592"/>
          </a:xfrm>
        </p:spPr>
        <p:txBody>
          <a:bodyPr/>
          <a:lstStyle/>
          <a:p>
            <a:pPr marL="0" indent="0" algn="ctr">
              <a:buNone/>
            </a:pPr>
            <a:r>
              <a:rPr lang="cs-CZ" b="1" u="sng" dirty="0" smtClean="0"/>
              <a:t>§ 4 – závazné stanovisko</a:t>
            </a:r>
          </a:p>
          <a:p>
            <a:pPr marL="0" indent="0" algn="ctr">
              <a:buNone/>
            </a:pPr>
            <a:endParaRPr lang="cs-CZ" sz="1000" b="1" u="sng" dirty="0" smtClean="0"/>
          </a:p>
          <a:p>
            <a:pPr marL="0" indent="0" algn="just">
              <a:buNone/>
            </a:pPr>
            <a:r>
              <a:rPr lang="cs-CZ" dirty="0" smtClean="0"/>
              <a:t>(11</a:t>
            </a:r>
            <a:r>
              <a:rPr lang="cs-CZ" dirty="0"/>
              <a:t>) Zrušení nebo změna závazného stanoviska správního orgánu </a:t>
            </a:r>
            <a:r>
              <a:rPr lang="cs-CZ" dirty="0" smtClean="0"/>
              <a:t>nadřízeného dotčenému </a:t>
            </a:r>
            <a:r>
              <a:rPr lang="cs-CZ" dirty="0"/>
              <a:t>orgánu v případě, že rozhodnutí, které bylo podmíněno závazným </a:t>
            </a:r>
            <a:r>
              <a:rPr lang="cs-CZ" dirty="0" smtClean="0"/>
              <a:t>stanoviskem dotčeného </a:t>
            </a:r>
            <a:r>
              <a:rPr lang="cs-CZ" dirty="0"/>
              <a:t>orgánu, o jehož zrušení nebo změně nadřízený správní orgán rozhodl, a </a:t>
            </a:r>
            <a:r>
              <a:rPr lang="cs-CZ" dirty="0" smtClean="0"/>
              <a:t>které současně </a:t>
            </a:r>
            <a:r>
              <a:rPr lang="cs-CZ" dirty="0"/>
              <a:t>založilo jeho adresátům právo podle tohoto zákona a již nabylo právní moci, </a:t>
            </a:r>
            <a:r>
              <a:rPr lang="cs-CZ" dirty="0" smtClean="0"/>
              <a:t>není důvodem </a:t>
            </a:r>
            <a:r>
              <a:rPr lang="cs-CZ" dirty="0"/>
              <a:t>obnovy řízení.</a:t>
            </a:r>
            <a:endParaRPr lang="cs-CZ" dirty="0" smtClean="0"/>
          </a:p>
        </p:txBody>
      </p:sp>
      <p:cxnSp>
        <p:nvCxnSpPr>
          <p:cNvPr id="7" name="Přímá spojnice 6"/>
          <p:cNvCxnSpPr/>
          <p:nvPr/>
        </p:nvCxnSpPr>
        <p:spPr>
          <a:xfrm>
            <a:off x="323528" y="548680"/>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 Box 39"/>
          <p:cNvSpPr txBox="1">
            <a:spLocks noChangeArrowheads="1"/>
          </p:cNvSpPr>
          <p:nvPr/>
        </p:nvSpPr>
        <p:spPr bwMode="auto">
          <a:xfrm>
            <a:off x="755576" y="6364115"/>
            <a:ext cx="2038486" cy="307777"/>
          </a:xfrm>
          <a:prstGeom prst="rect">
            <a:avLst/>
          </a:prstGeom>
          <a:noFill/>
          <a:ln w="9525">
            <a:noFill/>
            <a:miter lim="800000"/>
            <a:headEnd/>
            <a:tailEnd/>
          </a:ln>
          <a:effectLst/>
        </p:spPr>
        <p:txBody>
          <a:bodyPr wrap="square">
            <a:spAutoFit/>
          </a:bodyPr>
          <a:lstStyle/>
          <a:p>
            <a:pPr fontAlgn="auto">
              <a:spcBef>
                <a:spcPct val="50000"/>
              </a:spcBef>
              <a:spcAft>
                <a:spcPts val="0"/>
              </a:spcAft>
              <a:defRPr/>
            </a:pPr>
            <a:r>
              <a:rPr lang="cs-CZ" sz="1400" i="1" dirty="0">
                <a:latin typeface="Arial" panose="020B0604020202020204" pitchFamily="34" charset="0"/>
                <a:cs typeface="Arial" panose="020B0604020202020204" pitchFamily="34" charset="0"/>
              </a:rPr>
              <a:t>02. - 03. října 2017</a:t>
            </a:r>
          </a:p>
        </p:txBody>
      </p:sp>
    </p:spTree>
    <p:extLst>
      <p:ext uri="{BB962C8B-B14F-4D97-AF65-F5344CB8AC3E}">
        <p14:creationId xmlns:p14="http://schemas.microsoft.com/office/powerpoint/2010/main" val="474117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ze - šablona">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lastní 3">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Vlastn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Vlastn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Vlastn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Prezentace_mze - šablona</Template>
  <TotalTime>1959</TotalTime>
  <Words>2994</Words>
  <Application>Microsoft Office PowerPoint</Application>
  <PresentationFormat>Předvádění na obrazovce (4:3)</PresentationFormat>
  <Paragraphs>350</Paragraphs>
  <Slides>47</Slides>
  <Notes>0</Notes>
  <HiddenSlides>0</HiddenSlides>
  <MMClips>0</MMClips>
  <ScaleCrop>false</ScaleCrop>
  <HeadingPairs>
    <vt:vector size="4" baseType="variant">
      <vt:variant>
        <vt:lpstr>Motiv</vt:lpstr>
      </vt:variant>
      <vt:variant>
        <vt:i4>4</vt:i4>
      </vt:variant>
      <vt:variant>
        <vt:lpstr>Nadpisy snímků</vt:lpstr>
      </vt:variant>
      <vt:variant>
        <vt:i4>47</vt:i4>
      </vt:variant>
    </vt:vector>
  </HeadingPairs>
  <TitlesOfParts>
    <vt:vector size="51" baseType="lpstr">
      <vt:lpstr>Prezentace_mze - šablona</vt:lpstr>
      <vt:lpstr>2_Vlastní návrh</vt:lpstr>
      <vt:lpstr>1_Vlastní návrh</vt:lpstr>
      <vt:lpstr>Vlastní návrh</vt:lpstr>
      <vt:lpstr>Prezentace aplikace PowerPoint</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Stavební zákon od 01.01.2018</vt:lpstr>
      <vt:lpstr>Prezentace aplikace PowerPoint</vt:lpstr>
    </vt:vector>
  </TitlesOfParts>
  <Company>MZe ČR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Fousova Eva Ing.</dc:creator>
  <cp:lastModifiedBy>Mareš Martin</cp:lastModifiedBy>
  <cp:revision>162</cp:revision>
  <dcterms:created xsi:type="dcterms:W3CDTF">2014-10-10T14:31:56Z</dcterms:created>
  <dcterms:modified xsi:type="dcterms:W3CDTF">2017-10-03T12:33:15Z</dcterms:modified>
</cp:coreProperties>
</file>