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529762E-B18C-49A1-A070-893135D23526}" type="datetimeFigureOut">
              <a:rPr lang="cs-CZ"/>
              <a:pPr>
                <a:defRPr/>
              </a:pPr>
              <a:t>11.12.2012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A07E233-BD25-4C56-94A5-82A264D73B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D78D23-7093-434F-9C6E-96FA88D81CA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74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E55823D-7722-4417-A9C5-A9336935C6D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94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AE3462-4FEE-4370-B549-FA12976F038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15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A3C5440-21D8-460B-BFAC-122E4AC1A64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35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D746FC-F824-4B78-9752-59E246BC634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6E1947-B997-4EF3-8910-54835FF6EDE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6D748-E7E7-4AD5-A819-F0A77F8B1748}" type="datetimeFigureOut">
              <a:rPr lang="cs-CZ"/>
              <a:pPr>
                <a:defRPr/>
              </a:pPr>
              <a:t>11.12.2012</a:t>
            </a:fld>
            <a:endParaRPr lang="cs-CZ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03348-6280-44D7-A9E6-587B1F27AA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C84CF-46EB-4E5F-AD2E-3A9DCF9C88D4}" type="datetimeFigureOut">
              <a:rPr lang="cs-CZ"/>
              <a:pPr>
                <a:defRPr/>
              </a:pPr>
              <a:t>11.12.2012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97D23-C689-49F8-86E3-A542C6A848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C6859-0A85-411F-B950-67C57A0D1F3B}" type="datetimeFigureOut">
              <a:rPr lang="cs-CZ"/>
              <a:pPr>
                <a:defRPr/>
              </a:pPr>
              <a:t>11.12.2012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087C1-A91F-4DA2-B013-92C64E1894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5AF11-6154-493C-B57E-D3271CF8EC83}" type="datetimeFigureOut">
              <a:rPr lang="cs-CZ"/>
              <a:pPr>
                <a:defRPr/>
              </a:pPr>
              <a:t>11.12.2012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DC06B-9541-4616-9816-880510834D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2A7BF-C50F-4A88-BDC2-104FCF7DB361}" type="datetimeFigureOut">
              <a:rPr lang="cs-CZ"/>
              <a:pPr>
                <a:defRPr/>
              </a:pPr>
              <a:t>11.12.2012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7F6FE-8A01-4CD7-B98E-9DBD74F63C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13677-DDB8-4EB8-BDEC-12DCC26AF167}" type="datetimeFigureOut">
              <a:rPr lang="cs-CZ"/>
              <a:pPr>
                <a:defRPr/>
              </a:pPr>
              <a:t>11.12.2012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D2F80-4678-46CD-926C-D29CA445A2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130ED-71A1-47F1-A163-4DAA1A63E51B}" type="datetimeFigureOut">
              <a:rPr lang="cs-CZ"/>
              <a:pPr>
                <a:defRPr/>
              </a:pPr>
              <a:t>11.12.2012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DFE48-824E-4D36-9BBC-7BAF420D0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0643-AD07-4B98-90BE-761E2D27B85B}" type="datetimeFigureOut">
              <a:rPr lang="cs-CZ"/>
              <a:pPr>
                <a:defRPr/>
              </a:pPr>
              <a:t>11.12.2012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10BCD-C6EF-42AF-B9ED-28A47810DE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BCC1E-B15E-4460-A1BA-A3B4E70AB156}" type="datetimeFigureOut">
              <a:rPr lang="cs-CZ"/>
              <a:pPr>
                <a:defRPr/>
              </a:pPr>
              <a:t>11.12.2012</a:t>
            </a:fld>
            <a:endParaRPr lang="cs-CZ"/>
          </a:p>
        </p:txBody>
      </p:sp>
      <p:sp>
        <p:nvSpPr>
          <p:cNvPr id="3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3C4E1-DB18-4F7F-B5D7-FFA65CC9A8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74FEF-CBDE-4DDB-83F8-BA4FDC0548A6}" type="datetimeFigureOut">
              <a:rPr lang="cs-CZ"/>
              <a:pPr>
                <a:defRPr/>
              </a:pPr>
              <a:t>11.12.2012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81A82-7B64-4E79-B861-66803FEF82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7D253-8473-4547-A24A-F7E9C9AA723D}" type="datetimeFigureOut">
              <a:rPr lang="cs-CZ"/>
              <a:pPr>
                <a:defRPr/>
              </a:pPr>
              <a:t>11.12.2012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0CC9B-67D3-47B8-A958-F91FDBA4D0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C0D1CE-72E3-4501-AE46-8BE6714D8F07}" type="datetimeFigureOut">
              <a:rPr lang="cs-CZ"/>
              <a:pPr>
                <a:defRPr/>
              </a:pPr>
              <a:t>11.12.2012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8331D90-FC15-4E0C-BEBA-5C7292F266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55587" y="620213"/>
            <a:ext cx="5133509" cy="937461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Obnova české krajiny a renesance polních honiteb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4800" y="1554163"/>
            <a:ext cx="4267200" cy="4525962"/>
          </a:xfrm>
        </p:spPr>
        <p:txBody>
          <a:bodyPr>
            <a:normAutofit/>
          </a:bodyPr>
          <a:lstStyle/>
          <a:p>
            <a:pPr marL="342900" indent="-342900">
              <a:buFont typeface="Wingdings 2" pitchFamily="18" charset="2"/>
              <a:buChar char=""/>
            </a:pPr>
            <a:r>
              <a:rPr lang="cs-CZ" sz="2000" smtClean="0">
                <a:solidFill>
                  <a:srgbClr val="443329"/>
                </a:solidFill>
              </a:rPr>
              <a:t>Ing. Josef Stehlík, předseda ASZ ČR</a:t>
            </a:r>
          </a:p>
        </p:txBody>
      </p:sp>
      <p:pic>
        <p:nvPicPr>
          <p:cNvPr id="14345" name="Picture 9" descr="Fotografie066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724400" y="2216150"/>
            <a:ext cx="4267200" cy="3200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Počátek krize české myslivosti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- Kolektivizace venkova  v padesátých letech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- Industrializace zemědělství  v době normalizace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- Odtržení sedláků od výkonu práva myslivosti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- Postavení myslivosti jako lidové zábavy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- Vnímání myslivosti jako výhradně „lesácké“ záležitosti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Dopady na realitu myslivosti</a:t>
            </a:r>
            <a:endParaRPr lang="cs-CZ" dirty="0"/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- Přemnožení vysoké  a černé zvěře jako adaptabilního druhu na změny v  krajině při způsobené velkoplošným hospodaření.</a:t>
            </a:r>
          </a:p>
          <a:p>
            <a:r>
              <a:rPr lang="cs-CZ" smtClean="0"/>
              <a:t>- Úbytek stavů drobné zvěře.</a:t>
            </a:r>
          </a:p>
          <a:p>
            <a:r>
              <a:rPr lang="cs-CZ" smtClean="0"/>
              <a:t>- Zvýšení škod způsobených zvěří na zemědělských monokulturách.  </a:t>
            </a:r>
          </a:p>
          <a:p>
            <a:r>
              <a:rPr lang="cs-CZ" smtClean="0"/>
              <a:t>- Naprostá absence vazby  výkonu práva myslivosti  na zemědělskou  praxi.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Možnosti změny </a:t>
            </a:r>
            <a:endParaRPr lang="cs-CZ" dirty="0"/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-Obnovení selských hospodářství, které po svém etablování na trhu  mají nyní také ambice mysliveckého hospodaření.</a:t>
            </a:r>
          </a:p>
          <a:p>
            <a:r>
              <a:rPr lang="cs-CZ" smtClean="0"/>
              <a:t>- Myslivost přestává být lidovým koníčkem.</a:t>
            </a:r>
          </a:p>
          <a:p>
            <a:r>
              <a:rPr lang="cs-CZ" smtClean="0"/>
              <a:t>- Myslivost musí být chápána jako součást hospodaření v krajině.</a:t>
            </a:r>
          </a:p>
          <a:p>
            <a:r>
              <a:rPr lang="cs-CZ" smtClean="0"/>
              <a:t>- Probíhající komplexní pozemkové úpravy.</a:t>
            </a:r>
          </a:p>
          <a:p>
            <a:r>
              <a:rPr lang="cs-CZ" smtClean="0"/>
              <a:t>- Biodiverzní  a enviromentální   programy PRV.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Co  chceme dělat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mtClean="0"/>
              <a:t>- Posílit roli uživatelů zemědělských pozemků při tvorbě honiteb.</a:t>
            </a:r>
          </a:p>
          <a:p>
            <a:pPr>
              <a:lnSpc>
                <a:spcPct val="90000"/>
              </a:lnSpc>
            </a:pPr>
            <a:r>
              <a:rPr lang="cs-CZ" smtClean="0"/>
              <a:t> - Při komplexních pozemkových úpravách posuzovat projekt i z hlediska přínosu pro  životní podmínky  drobné zvěře.</a:t>
            </a:r>
          </a:p>
          <a:p>
            <a:pPr>
              <a:lnSpc>
                <a:spcPct val="90000"/>
              </a:lnSpc>
            </a:pPr>
            <a:r>
              <a:rPr lang="cs-CZ" smtClean="0"/>
              <a:t>-  Zajistit  kvalitní výkon státní správy  především  v  oblasti tlumení škod způsobených zvěří.</a:t>
            </a:r>
          </a:p>
          <a:p>
            <a:pPr>
              <a:lnSpc>
                <a:spcPct val="90000"/>
              </a:lnSpc>
            </a:pPr>
            <a:r>
              <a:rPr lang="cs-CZ" smtClean="0"/>
              <a:t>- Iniciovat potřebné změny  legislativy.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cap="none" smtClean="0">
                <a:effectLst/>
              </a:rPr>
              <a:t>Okruhy změn v mysliveckém zákoně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mtClean="0"/>
              <a:t>Vymahatelnost škod způsobených zvěří na zemědělských porostech a v lesích</a:t>
            </a:r>
          </a:p>
          <a:p>
            <a:r>
              <a:rPr lang="cs-CZ" smtClean="0"/>
              <a:t>Nastavení přísnějších podmínek pro činnost HS, (svolávání, kontrola, zastupitelnost)</a:t>
            </a:r>
          </a:p>
          <a:p>
            <a:r>
              <a:rPr lang="cs-CZ" smtClean="0"/>
              <a:t>Umožnit přímý přenos výkonu práva myslivosti s pronájmem pozemku k hospodářskému užívání </a:t>
            </a:r>
          </a:p>
          <a:p>
            <a:r>
              <a:rPr lang="cs-CZ" smtClean="0"/>
              <a:t>Statut zvěře a velikost honiteb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smtClean="0"/>
              <a:t>Praha  </a:t>
            </a:r>
            <a:r>
              <a:rPr lang="cs-CZ" smtClean="0"/>
              <a:t>20.11.2012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est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89</TotalTime>
  <Words>260</Words>
  <Application>Microsoft Office PowerPoint</Application>
  <PresentationFormat>Předvádění na obrazovce (4:3)</PresentationFormat>
  <Paragraphs>42</Paragraphs>
  <Slides>7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Cesta</vt:lpstr>
      <vt:lpstr>Obnova české krajiny a renesance polních honiteb </vt:lpstr>
      <vt:lpstr>Počátek krize české myslivosti</vt:lpstr>
      <vt:lpstr>Dopady na realitu myslivosti</vt:lpstr>
      <vt:lpstr>Možnosti změny </vt:lpstr>
      <vt:lpstr>Co  chceme dělat  </vt:lpstr>
      <vt:lpstr>Okruhy změn v mysliveckém zákoně</vt:lpstr>
      <vt:lpstr>Snímek 7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Obnova české krajiny a reformovaná myslivost </dc:title>
  <dc:creator>Valued Acer Customer</dc:creator>
  <cp:lastModifiedBy>10003716</cp:lastModifiedBy>
  <cp:revision>8</cp:revision>
  <dcterms:created xsi:type="dcterms:W3CDTF">2011-05-11T18:32:22Z</dcterms:created>
  <dcterms:modified xsi:type="dcterms:W3CDTF">2012-12-11T13:50:16Z</dcterms:modified>
</cp:coreProperties>
</file>